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4" r:id="rId6"/>
  </p:sldMasterIdLst>
  <p:notesMasterIdLst>
    <p:notesMasterId r:id="rId23"/>
  </p:notesMasterIdLst>
  <p:handoutMasterIdLst>
    <p:handoutMasterId r:id="rId24"/>
  </p:handoutMasterIdLst>
  <p:sldIdLst>
    <p:sldId id="309" r:id="rId7"/>
    <p:sldId id="301" r:id="rId8"/>
    <p:sldId id="9160" r:id="rId9"/>
    <p:sldId id="9184" r:id="rId10"/>
    <p:sldId id="888" r:id="rId11"/>
    <p:sldId id="1554" r:id="rId12"/>
    <p:sldId id="9161" r:id="rId13"/>
    <p:sldId id="859" r:id="rId14"/>
    <p:sldId id="860" r:id="rId15"/>
    <p:sldId id="323" r:id="rId16"/>
    <p:sldId id="9163" r:id="rId17"/>
    <p:sldId id="320" r:id="rId18"/>
    <p:sldId id="9165" r:id="rId19"/>
    <p:sldId id="9167" r:id="rId20"/>
    <p:sldId id="365" r:id="rId21"/>
    <p:sldId id="313"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3EF"/>
    <a:srgbClr val="D2C4DC"/>
    <a:srgbClr val="9996B3"/>
    <a:srgbClr val="957893"/>
    <a:srgbClr val="CECFE3"/>
    <a:srgbClr val="544F80"/>
    <a:srgbClr val="B29CC3"/>
    <a:srgbClr val="4E1E4A"/>
    <a:srgbClr val="C4E1ED"/>
    <a:srgbClr val="66A6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9" d="100"/>
          <a:sy n="59" d="100"/>
        </p:scale>
        <p:origin x="964" y="56"/>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122" d="100"/>
          <a:sy n="122" d="100"/>
        </p:scale>
        <p:origin x="4932"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7449E1-9ECA-43B8-AD32-3E249C6CD80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TW" altLang="en-US"/>
        </a:p>
      </dgm:t>
    </dgm:pt>
    <dgm:pt modelId="{03DE8326-F3FD-437F-B51C-1140D56A7A14}">
      <dgm:prSet phldrT="[文字]"/>
      <dgm:spPr/>
      <dgm:t>
        <a:bodyPr/>
        <a:lstStyle/>
        <a:p>
          <a:r>
            <a:rPr lang="zh-TW" altLang="en-US" dirty="0"/>
            <a:t>一線客服</a:t>
          </a:r>
          <a:r>
            <a:rPr lang="en-US" altLang="zh-TW" dirty="0"/>
            <a:t>/</a:t>
          </a:r>
          <a:r>
            <a:rPr lang="zh-TW" altLang="en-US" dirty="0"/>
            <a:t>訂單人員</a:t>
          </a:r>
        </a:p>
      </dgm:t>
    </dgm:pt>
    <dgm:pt modelId="{0B86408D-249A-400D-A698-5155E548A548}" type="parTrans" cxnId="{ADF87F1C-F032-4CB3-9889-FFB76C949CA2}">
      <dgm:prSet/>
      <dgm:spPr/>
      <dgm:t>
        <a:bodyPr/>
        <a:lstStyle/>
        <a:p>
          <a:endParaRPr lang="zh-TW" altLang="en-US"/>
        </a:p>
      </dgm:t>
    </dgm:pt>
    <dgm:pt modelId="{7BB9B3E9-0494-4ED8-83CD-884687479219}" type="sibTrans" cxnId="{ADF87F1C-F032-4CB3-9889-FFB76C949CA2}">
      <dgm:prSet/>
      <dgm:spPr/>
      <dgm:t>
        <a:bodyPr/>
        <a:lstStyle/>
        <a:p>
          <a:endParaRPr lang="zh-TW" altLang="en-US"/>
        </a:p>
      </dgm:t>
    </dgm:pt>
    <dgm:pt modelId="{CCA0A61E-B781-46F1-8665-3EE8A01BC990}">
      <dgm:prSet phldrT="[文字]"/>
      <dgm:spPr/>
      <dgm:t>
        <a:bodyPr/>
        <a:lstStyle/>
        <a:p>
          <a:r>
            <a:rPr lang="zh-TW" altLang="en-US" dirty="0"/>
            <a:t>單一原廠服務</a:t>
          </a:r>
        </a:p>
      </dgm:t>
    </dgm:pt>
    <dgm:pt modelId="{027218F4-9348-4E75-A93D-32314C4E2EA0}" type="parTrans" cxnId="{012DC07B-5116-4350-A21B-478AE4319633}">
      <dgm:prSet/>
      <dgm:spPr/>
      <dgm:t>
        <a:bodyPr/>
        <a:lstStyle/>
        <a:p>
          <a:endParaRPr lang="zh-TW" altLang="en-US"/>
        </a:p>
      </dgm:t>
    </dgm:pt>
    <dgm:pt modelId="{22B2DC24-A97B-4B5A-9952-6AF14A53A267}" type="sibTrans" cxnId="{012DC07B-5116-4350-A21B-478AE4319633}">
      <dgm:prSet/>
      <dgm:spPr/>
      <dgm:t>
        <a:bodyPr/>
        <a:lstStyle/>
        <a:p>
          <a:endParaRPr lang="zh-TW" altLang="en-US"/>
        </a:p>
      </dgm:t>
    </dgm:pt>
    <dgm:pt modelId="{1A243262-D206-4EB1-879B-A067B51C2650}">
      <dgm:prSet phldrT="[文字]"/>
      <dgm:spPr/>
      <dgm:t>
        <a:bodyPr/>
        <a:lstStyle/>
        <a:p>
          <a:r>
            <a:rPr lang="zh-TW" altLang="en-US" dirty="0"/>
            <a:t>客服主任</a:t>
          </a:r>
        </a:p>
      </dgm:t>
    </dgm:pt>
    <dgm:pt modelId="{071DD340-53B8-4A38-B26A-338BD3AEF1B4}" type="parTrans" cxnId="{279C36F9-49A3-4C24-8327-BF99D76737BF}">
      <dgm:prSet/>
      <dgm:spPr/>
      <dgm:t>
        <a:bodyPr/>
        <a:lstStyle/>
        <a:p>
          <a:endParaRPr lang="zh-TW" altLang="en-US"/>
        </a:p>
      </dgm:t>
    </dgm:pt>
    <dgm:pt modelId="{F2E7B840-7660-4FF6-A5AA-804E550F074B}" type="sibTrans" cxnId="{279C36F9-49A3-4C24-8327-BF99D76737BF}">
      <dgm:prSet/>
      <dgm:spPr/>
      <dgm:t>
        <a:bodyPr/>
        <a:lstStyle/>
        <a:p>
          <a:endParaRPr lang="zh-TW" altLang="en-US"/>
        </a:p>
      </dgm:t>
    </dgm:pt>
    <dgm:pt modelId="{32C51480-CA65-46A0-A8E3-EB3FBC713076}">
      <dgm:prSet phldrT="[文字]"/>
      <dgm:spPr/>
      <dgm:t>
        <a:bodyPr/>
        <a:lstStyle/>
        <a:p>
          <a:r>
            <a:rPr lang="zh-TW" altLang="en-US" dirty="0"/>
            <a:t>二線客服</a:t>
          </a:r>
          <a:r>
            <a:rPr lang="en-US" altLang="zh-TW" dirty="0"/>
            <a:t>/</a:t>
          </a:r>
          <a:r>
            <a:rPr lang="zh-TW" altLang="en-US" dirty="0"/>
            <a:t>訂單人員</a:t>
          </a:r>
        </a:p>
      </dgm:t>
    </dgm:pt>
    <dgm:pt modelId="{C063F66C-EA0C-4BEC-AB06-0B1E3049A197}" type="parTrans" cxnId="{3625115A-1F2F-4B85-A6B8-17E6EBD18349}">
      <dgm:prSet/>
      <dgm:spPr/>
      <dgm:t>
        <a:bodyPr/>
        <a:lstStyle/>
        <a:p>
          <a:endParaRPr lang="zh-TW" altLang="en-US"/>
        </a:p>
      </dgm:t>
    </dgm:pt>
    <dgm:pt modelId="{68059F95-9D73-4167-9D9D-99DA6965D590}" type="sibTrans" cxnId="{3625115A-1F2F-4B85-A6B8-17E6EBD18349}">
      <dgm:prSet/>
      <dgm:spPr/>
      <dgm:t>
        <a:bodyPr/>
        <a:lstStyle/>
        <a:p>
          <a:endParaRPr lang="zh-TW" altLang="en-US"/>
        </a:p>
      </dgm:t>
    </dgm:pt>
    <dgm:pt modelId="{998D16AE-34D2-4E06-9728-79F528E30B02}">
      <dgm:prSet phldrT="[文字]"/>
      <dgm:spPr/>
      <dgm:t>
        <a:bodyPr/>
        <a:lstStyle/>
        <a:p>
          <a:r>
            <a:rPr lang="zh-TW" altLang="en-US" dirty="0"/>
            <a:t>專案主管</a:t>
          </a:r>
        </a:p>
      </dgm:t>
    </dgm:pt>
    <dgm:pt modelId="{9EAF532F-4542-4FFB-87A9-0A7183D08C70}" type="sibTrans" cxnId="{2921552B-ECF6-4DEB-8987-7F45A9478E39}">
      <dgm:prSet/>
      <dgm:spPr/>
      <dgm:t>
        <a:bodyPr/>
        <a:lstStyle/>
        <a:p>
          <a:endParaRPr lang="zh-TW" altLang="en-US"/>
        </a:p>
      </dgm:t>
    </dgm:pt>
    <dgm:pt modelId="{B473F984-D707-4CE6-A8AA-6CE541DD4D84}" type="parTrans" cxnId="{2921552B-ECF6-4DEB-8987-7F45A9478E39}">
      <dgm:prSet/>
      <dgm:spPr/>
      <dgm:t>
        <a:bodyPr/>
        <a:lstStyle/>
        <a:p>
          <a:endParaRPr lang="zh-TW" altLang="en-US"/>
        </a:p>
      </dgm:t>
    </dgm:pt>
    <dgm:pt modelId="{C470567C-1A3E-44AB-9848-4091D5E8316F}">
      <dgm:prSet phldrT="[文字]"/>
      <dgm:spPr/>
      <dgm:t>
        <a:bodyPr/>
        <a:lstStyle/>
        <a:p>
          <a:r>
            <a:rPr lang="zh-TW" altLang="en-US" dirty="0"/>
            <a:t>中高階主管</a:t>
          </a:r>
          <a:endParaRPr lang="en-US" altLang="zh-TW" dirty="0"/>
        </a:p>
      </dgm:t>
    </dgm:pt>
    <dgm:pt modelId="{68F26373-CC8C-493B-BBFB-D89B919BD4DD}" type="parTrans" cxnId="{AA6B1331-7B2E-443E-AE3A-CA89D2C6E543}">
      <dgm:prSet/>
      <dgm:spPr/>
      <dgm:t>
        <a:bodyPr/>
        <a:lstStyle/>
        <a:p>
          <a:endParaRPr lang="zh-TW" altLang="en-US"/>
        </a:p>
      </dgm:t>
    </dgm:pt>
    <dgm:pt modelId="{6DE99F19-BDB6-4551-82E0-20E8A44C33BD}" type="sibTrans" cxnId="{AA6B1331-7B2E-443E-AE3A-CA89D2C6E543}">
      <dgm:prSet/>
      <dgm:spPr/>
      <dgm:t>
        <a:bodyPr/>
        <a:lstStyle/>
        <a:p>
          <a:endParaRPr lang="zh-TW" altLang="en-US"/>
        </a:p>
      </dgm:t>
    </dgm:pt>
    <dgm:pt modelId="{502327B1-3FE1-441A-B735-37A412A974EF}">
      <dgm:prSet phldrT="[文字]"/>
      <dgm:spPr/>
      <dgm:t>
        <a:bodyPr/>
        <a:lstStyle/>
        <a:p>
          <a:r>
            <a:rPr lang="zh-TW" altLang="en-US" dirty="0"/>
            <a:t>專案管理人員</a:t>
          </a:r>
          <a:endParaRPr lang="en-US" altLang="zh-TW" dirty="0"/>
        </a:p>
      </dgm:t>
    </dgm:pt>
    <dgm:pt modelId="{1A8D9C47-1910-476E-813A-019F067798C8}" type="parTrans" cxnId="{89FBA322-5715-4463-9C86-56FBDC79A383}">
      <dgm:prSet/>
      <dgm:spPr/>
      <dgm:t>
        <a:bodyPr/>
        <a:lstStyle/>
        <a:p>
          <a:endParaRPr lang="zh-TW" altLang="en-US"/>
        </a:p>
      </dgm:t>
    </dgm:pt>
    <dgm:pt modelId="{76126B8B-8CF8-4A58-A4EF-7C9046828CE7}" type="sibTrans" cxnId="{89FBA322-5715-4463-9C86-56FBDC79A383}">
      <dgm:prSet/>
      <dgm:spPr/>
      <dgm:t>
        <a:bodyPr/>
        <a:lstStyle/>
        <a:p>
          <a:endParaRPr lang="zh-TW" altLang="en-US"/>
        </a:p>
      </dgm:t>
    </dgm:pt>
    <dgm:pt modelId="{768BD01B-0C3E-4EE4-A628-902EEFE93E97}" type="pres">
      <dgm:prSet presAssocID="{C87449E1-9ECA-43B8-AD32-3E249C6CD80B}" presName="diagram" presStyleCnt="0">
        <dgm:presLayoutVars>
          <dgm:chPref val="1"/>
          <dgm:dir/>
          <dgm:animOne val="branch"/>
          <dgm:animLvl val="lvl"/>
          <dgm:resizeHandles val="exact"/>
        </dgm:presLayoutVars>
      </dgm:prSet>
      <dgm:spPr/>
    </dgm:pt>
    <dgm:pt modelId="{0F4665A6-BA6A-498C-972D-F241CBCAB811}" type="pres">
      <dgm:prSet presAssocID="{03DE8326-F3FD-437F-B51C-1140D56A7A14}" presName="root1" presStyleCnt="0"/>
      <dgm:spPr/>
    </dgm:pt>
    <dgm:pt modelId="{01AB8FBB-39C9-4E98-A18D-7272DA58D9D5}" type="pres">
      <dgm:prSet presAssocID="{03DE8326-F3FD-437F-B51C-1140D56A7A14}" presName="LevelOneTextNode" presStyleLbl="node0" presStyleIdx="0" presStyleCnt="1">
        <dgm:presLayoutVars>
          <dgm:chPref val="3"/>
        </dgm:presLayoutVars>
      </dgm:prSet>
      <dgm:spPr/>
    </dgm:pt>
    <dgm:pt modelId="{29454BB6-A422-495B-810D-8C60E96636AE}" type="pres">
      <dgm:prSet presAssocID="{03DE8326-F3FD-437F-B51C-1140D56A7A14}" presName="level2hierChild" presStyleCnt="0"/>
      <dgm:spPr/>
    </dgm:pt>
    <dgm:pt modelId="{1A7C7E86-4FDE-407A-82DF-C52C8BE659A6}" type="pres">
      <dgm:prSet presAssocID="{027218F4-9348-4E75-A93D-32314C4E2EA0}" presName="conn2-1" presStyleLbl="parChTrans1D2" presStyleIdx="0" presStyleCnt="2"/>
      <dgm:spPr/>
    </dgm:pt>
    <dgm:pt modelId="{8016C10F-CE7F-4E7B-AF0B-0B023ADF2FDD}" type="pres">
      <dgm:prSet presAssocID="{027218F4-9348-4E75-A93D-32314C4E2EA0}" presName="connTx" presStyleLbl="parChTrans1D2" presStyleIdx="0" presStyleCnt="2"/>
      <dgm:spPr/>
    </dgm:pt>
    <dgm:pt modelId="{A69BC543-55DC-4BBC-A0CB-AF125B265F2D}" type="pres">
      <dgm:prSet presAssocID="{CCA0A61E-B781-46F1-8665-3EE8A01BC990}" presName="root2" presStyleCnt="0"/>
      <dgm:spPr/>
    </dgm:pt>
    <dgm:pt modelId="{F3A2462D-E3A9-4F91-AB44-BAA6CCD8CCB6}" type="pres">
      <dgm:prSet presAssocID="{CCA0A61E-B781-46F1-8665-3EE8A01BC990}" presName="LevelTwoTextNode" presStyleLbl="node2" presStyleIdx="0" presStyleCnt="2">
        <dgm:presLayoutVars>
          <dgm:chPref val="3"/>
        </dgm:presLayoutVars>
      </dgm:prSet>
      <dgm:spPr/>
    </dgm:pt>
    <dgm:pt modelId="{29CD29BB-CFA8-44C1-8EF6-8A193FFD8D94}" type="pres">
      <dgm:prSet presAssocID="{CCA0A61E-B781-46F1-8665-3EE8A01BC990}" presName="level3hierChild" presStyleCnt="0"/>
      <dgm:spPr/>
    </dgm:pt>
    <dgm:pt modelId="{947B8F8F-3184-4A53-9531-BEE0978E5168}" type="pres">
      <dgm:prSet presAssocID="{B473F984-D707-4CE6-A8AA-6CE541DD4D84}" presName="conn2-1" presStyleLbl="parChTrans1D3" presStyleIdx="0" presStyleCnt="2"/>
      <dgm:spPr/>
    </dgm:pt>
    <dgm:pt modelId="{CAA48953-9FDC-4954-99DC-070B5AFDD1ED}" type="pres">
      <dgm:prSet presAssocID="{B473F984-D707-4CE6-A8AA-6CE541DD4D84}" presName="connTx" presStyleLbl="parChTrans1D3" presStyleIdx="0" presStyleCnt="2"/>
      <dgm:spPr/>
    </dgm:pt>
    <dgm:pt modelId="{4641247D-B35C-4EBD-A186-EFEBA0F94DE7}" type="pres">
      <dgm:prSet presAssocID="{998D16AE-34D2-4E06-9728-79F528E30B02}" presName="root2" presStyleCnt="0"/>
      <dgm:spPr/>
    </dgm:pt>
    <dgm:pt modelId="{1F39FF21-69BD-477E-ACB3-2A41DC59E695}" type="pres">
      <dgm:prSet presAssocID="{998D16AE-34D2-4E06-9728-79F528E30B02}" presName="LevelTwoTextNode" presStyleLbl="node3" presStyleIdx="0" presStyleCnt="2" custLinFactY="17604" custLinFactNeighborX="902" custLinFactNeighborY="100000">
        <dgm:presLayoutVars>
          <dgm:chPref val="3"/>
        </dgm:presLayoutVars>
      </dgm:prSet>
      <dgm:spPr/>
    </dgm:pt>
    <dgm:pt modelId="{BDEB5657-514A-46BA-8B0C-F5FFF462CA4A}" type="pres">
      <dgm:prSet presAssocID="{998D16AE-34D2-4E06-9728-79F528E30B02}" presName="level3hierChild" presStyleCnt="0"/>
      <dgm:spPr/>
    </dgm:pt>
    <dgm:pt modelId="{252A3A10-D515-48AC-8833-FD5716C1F31F}" type="pres">
      <dgm:prSet presAssocID="{071DD340-53B8-4A38-B26A-338BD3AEF1B4}" presName="conn2-1" presStyleLbl="parChTrans1D3" presStyleIdx="1" presStyleCnt="2"/>
      <dgm:spPr/>
    </dgm:pt>
    <dgm:pt modelId="{8C6029FD-E4CA-4173-9418-46F6C9AA4947}" type="pres">
      <dgm:prSet presAssocID="{071DD340-53B8-4A38-B26A-338BD3AEF1B4}" presName="connTx" presStyleLbl="parChTrans1D3" presStyleIdx="1" presStyleCnt="2"/>
      <dgm:spPr/>
    </dgm:pt>
    <dgm:pt modelId="{1C863E1D-2815-430A-AB8E-7A12E982A61C}" type="pres">
      <dgm:prSet presAssocID="{1A243262-D206-4EB1-879B-A067B51C2650}" presName="root2" presStyleCnt="0"/>
      <dgm:spPr/>
    </dgm:pt>
    <dgm:pt modelId="{1EE25E27-6E85-4FFA-BF75-3B5573832BB5}" type="pres">
      <dgm:prSet presAssocID="{1A243262-D206-4EB1-879B-A067B51C2650}" presName="LevelTwoTextNode" presStyleLbl="node3" presStyleIdx="1" presStyleCnt="2" custLinFactNeighborX="779" custLinFactNeighborY="1559">
        <dgm:presLayoutVars>
          <dgm:chPref val="3"/>
        </dgm:presLayoutVars>
      </dgm:prSet>
      <dgm:spPr/>
    </dgm:pt>
    <dgm:pt modelId="{B7A67D46-EFB8-4115-980D-947C3B24CEE6}" type="pres">
      <dgm:prSet presAssocID="{1A243262-D206-4EB1-879B-A067B51C2650}" presName="level3hierChild" presStyleCnt="0"/>
      <dgm:spPr/>
    </dgm:pt>
    <dgm:pt modelId="{E07D6A8D-E629-43DA-9FCF-F5B190B73F04}" type="pres">
      <dgm:prSet presAssocID="{68F26373-CC8C-493B-BBFB-D89B919BD4DD}" presName="conn2-1" presStyleLbl="parChTrans1D4" presStyleIdx="0" presStyleCnt="2"/>
      <dgm:spPr/>
    </dgm:pt>
    <dgm:pt modelId="{9E403934-52D3-49BE-91BD-5732662BBEE6}" type="pres">
      <dgm:prSet presAssocID="{68F26373-CC8C-493B-BBFB-D89B919BD4DD}" presName="connTx" presStyleLbl="parChTrans1D4" presStyleIdx="0" presStyleCnt="2"/>
      <dgm:spPr/>
    </dgm:pt>
    <dgm:pt modelId="{0EAA03DE-0446-47AD-9372-5D812D6566B3}" type="pres">
      <dgm:prSet presAssocID="{C470567C-1A3E-44AB-9848-4091D5E8316F}" presName="root2" presStyleCnt="0"/>
      <dgm:spPr/>
    </dgm:pt>
    <dgm:pt modelId="{D4A484BA-4A18-4DCD-A8CC-8AD2B3C12AFC}" type="pres">
      <dgm:prSet presAssocID="{C470567C-1A3E-44AB-9848-4091D5E8316F}" presName="LevelTwoTextNode" presStyleLbl="node4" presStyleIdx="0" presStyleCnt="2">
        <dgm:presLayoutVars>
          <dgm:chPref val="3"/>
        </dgm:presLayoutVars>
      </dgm:prSet>
      <dgm:spPr/>
    </dgm:pt>
    <dgm:pt modelId="{2C9235B2-D344-4270-98DE-04BF4A271A09}" type="pres">
      <dgm:prSet presAssocID="{C470567C-1A3E-44AB-9848-4091D5E8316F}" presName="level3hierChild" presStyleCnt="0"/>
      <dgm:spPr/>
    </dgm:pt>
    <dgm:pt modelId="{EF2486B0-9BDE-47A6-AD90-A6E624FC354D}" type="pres">
      <dgm:prSet presAssocID="{1A8D9C47-1910-476E-813A-019F067798C8}" presName="conn2-1" presStyleLbl="parChTrans1D4" presStyleIdx="1" presStyleCnt="2"/>
      <dgm:spPr/>
    </dgm:pt>
    <dgm:pt modelId="{0C95752A-8E0E-44B8-9582-DB6DE72D02A4}" type="pres">
      <dgm:prSet presAssocID="{1A8D9C47-1910-476E-813A-019F067798C8}" presName="connTx" presStyleLbl="parChTrans1D4" presStyleIdx="1" presStyleCnt="2"/>
      <dgm:spPr/>
    </dgm:pt>
    <dgm:pt modelId="{544C577F-89AB-4686-9114-9BC070A19BC9}" type="pres">
      <dgm:prSet presAssocID="{502327B1-3FE1-441A-B735-37A412A974EF}" presName="root2" presStyleCnt="0"/>
      <dgm:spPr/>
    </dgm:pt>
    <dgm:pt modelId="{D49B1ED1-7DFB-4182-8807-68039DD713FB}" type="pres">
      <dgm:prSet presAssocID="{502327B1-3FE1-441A-B735-37A412A974EF}" presName="LevelTwoTextNode" presStyleLbl="node4" presStyleIdx="1" presStyleCnt="2">
        <dgm:presLayoutVars>
          <dgm:chPref val="3"/>
        </dgm:presLayoutVars>
      </dgm:prSet>
      <dgm:spPr/>
    </dgm:pt>
    <dgm:pt modelId="{29953600-85C9-486F-9621-92479D218E05}" type="pres">
      <dgm:prSet presAssocID="{502327B1-3FE1-441A-B735-37A412A974EF}" presName="level3hierChild" presStyleCnt="0"/>
      <dgm:spPr/>
    </dgm:pt>
    <dgm:pt modelId="{503724EF-D208-412D-8A29-FD1803239223}" type="pres">
      <dgm:prSet presAssocID="{C063F66C-EA0C-4BEC-AB06-0B1E3049A197}" presName="conn2-1" presStyleLbl="parChTrans1D2" presStyleIdx="1" presStyleCnt="2"/>
      <dgm:spPr/>
    </dgm:pt>
    <dgm:pt modelId="{E9620E70-250F-4DDA-81A8-243CC5DD4E70}" type="pres">
      <dgm:prSet presAssocID="{C063F66C-EA0C-4BEC-AB06-0B1E3049A197}" presName="connTx" presStyleLbl="parChTrans1D2" presStyleIdx="1" presStyleCnt="2"/>
      <dgm:spPr/>
    </dgm:pt>
    <dgm:pt modelId="{0E3CEE33-DF4B-4EAA-91F6-885299DADB8B}" type="pres">
      <dgm:prSet presAssocID="{32C51480-CA65-46A0-A8E3-EB3FBC713076}" presName="root2" presStyleCnt="0"/>
      <dgm:spPr/>
    </dgm:pt>
    <dgm:pt modelId="{7FA32A96-3751-4361-B912-4C988123334C}" type="pres">
      <dgm:prSet presAssocID="{32C51480-CA65-46A0-A8E3-EB3FBC713076}" presName="LevelTwoTextNode" presStyleLbl="node2" presStyleIdx="1" presStyleCnt="2">
        <dgm:presLayoutVars>
          <dgm:chPref val="3"/>
        </dgm:presLayoutVars>
      </dgm:prSet>
      <dgm:spPr/>
    </dgm:pt>
    <dgm:pt modelId="{BA8EFBE0-ABB2-4C97-993B-8EBCE47011D5}" type="pres">
      <dgm:prSet presAssocID="{32C51480-CA65-46A0-A8E3-EB3FBC713076}" presName="level3hierChild" presStyleCnt="0"/>
      <dgm:spPr/>
    </dgm:pt>
  </dgm:ptLst>
  <dgm:cxnLst>
    <dgm:cxn modelId="{CDD1DF01-F1B8-472F-A313-41871B707E7D}" type="presOf" srcId="{C470567C-1A3E-44AB-9848-4091D5E8316F}" destId="{D4A484BA-4A18-4DCD-A8CC-8AD2B3C12AFC}" srcOrd="0" destOrd="0" presId="urn:microsoft.com/office/officeart/2005/8/layout/hierarchy2"/>
    <dgm:cxn modelId="{ADF87F1C-F032-4CB3-9889-FFB76C949CA2}" srcId="{C87449E1-9ECA-43B8-AD32-3E249C6CD80B}" destId="{03DE8326-F3FD-437F-B51C-1140D56A7A14}" srcOrd="0" destOrd="0" parTransId="{0B86408D-249A-400D-A698-5155E548A548}" sibTransId="{7BB9B3E9-0494-4ED8-83CD-884687479219}"/>
    <dgm:cxn modelId="{89FBA322-5715-4463-9C86-56FBDC79A383}" srcId="{1A243262-D206-4EB1-879B-A067B51C2650}" destId="{502327B1-3FE1-441A-B735-37A412A974EF}" srcOrd="1" destOrd="0" parTransId="{1A8D9C47-1910-476E-813A-019F067798C8}" sibTransId="{76126B8B-8CF8-4A58-A4EF-7C9046828CE7}"/>
    <dgm:cxn modelId="{2921552B-ECF6-4DEB-8987-7F45A9478E39}" srcId="{CCA0A61E-B781-46F1-8665-3EE8A01BC990}" destId="{998D16AE-34D2-4E06-9728-79F528E30B02}" srcOrd="0" destOrd="0" parTransId="{B473F984-D707-4CE6-A8AA-6CE541DD4D84}" sibTransId="{9EAF532F-4542-4FFB-87A9-0A7183D08C70}"/>
    <dgm:cxn modelId="{AA6B1331-7B2E-443E-AE3A-CA89D2C6E543}" srcId="{1A243262-D206-4EB1-879B-A067B51C2650}" destId="{C470567C-1A3E-44AB-9848-4091D5E8316F}" srcOrd="0" destOrd="0" parTransId="{68F26373-CC8C-493B-BBFB-D89B919BD4DD}" sibTransId="{6DE99F19-BDB6-4551-82E0-20E8A44C33BD}"/>
    <dgm:cxn modelId="{3EC68947-C443-4193-9996-71D8C64CD65E}" type="presOf" srcId="{998D16AE-34D2-4E06-9728-79F528E30B02}" destId="{1F39FF21-69BD-477E-ACB3-2A41DC59E695}" srcOrd="0" destOrd="0" presId="urn:microsoft.com/office/officeart/2005/8/layout/hierarchy2"/>
    <dgm:cxn modelId="{20A54372-4019-4DE1-AEDC-001ECF2B14BF}" type="presOf" srcId="{CCA0A61E-B781-46F1-8665-3EE8A01BC990}" destId="{F3A2462D-E3A9-4F91-AB44-BAA6CCD8CCB6}" srcOrd="0" destOrd="0" presId="urn:microsoft.com/office/officeart/2005/8/layout/hierarchy2"/>
    <dgm:cxn modelId="{7EC18F79-782E-4A10-88DF-4A22AFE1CEC5}" type="presOf" srcId="{03DE8326-F3FD-437F-B51C-1140D56A7A14}" destId="{01AB8FBB-39C9-4E98-A18D-7272DA58D9D5}" srcOrd="0" destOrd="0" presId="urn:microsoft.com/office/officeart/2005/8/layout/hierarchy2"/>
    <dgm:cxn modelId="{3625115A-1F2F-4B85-A6B8-17E6EBD18349}" srcId="{03DE8326-F3FD-437F-B51C-1140D56A7A14}" destId="{32C51480-CA65-46A0-A8E3-EB3FBC713076}" srcOrd="1" destOrd="0" parTransId="{C063F66C-EA0C-4BEC-AB06-0B1E3049A197}" sibTransId="{68059F95-9D73-4167-9D9D-99DA6965D590}"/>
    <dgm:cxn modelId="{012DC07B-5116-4350-A21B-478AE4319633}" srcId="{03DE8326-F3FD-437F-B51C-1140D56A7A14}" destId="{CCA0A61E-B781-46F1-8665-3EE8A01BC990}" srcOrd="0" destOrd="0" parTransId="{027218F4-9348-4E75-A93D-32314C4E2EA0}" sibTransId="{22B2DC24-A97B-4B5A-9952-6AF14A53A267}"/>
    <dgm:cxn modelId="{A529DC7C-AF63-41C1-B486-1416747FFC4C}" type="presOf" srcId="{027218F4-9348-4E75-A93D-32314C4E2EA0}" destId="{1A7C7E86-4FDE-407A-82DF-C52C8BE659A6}" srcOrd="0" destOrd="0" presId="urn:microsoft.com/office/officeart/2005/8/layout/hierarchy2"/>
    <dgm:cxn modelId="{D8713D88-C51A-40DE-B226-898AF679300F}" type="presOf" srcId="{071DD340-53B8-4A38-B26A-338BD3AEF1B4}" destId="{8C6029FD-E4CA-4173-9418-46F6C9AA4947}" srcOrd="1" destOrd="0" presId="urn:microsoft.com/office/officeart/2005/8/layout/hierarchy2"/>
    <dgm:cxn modelId="{DFA0158B-3EBB-4BEA-BA6F-6D9DED906A61}" type="presOf" srcId="{1A8D9C47-1910-476E-813A-019F067798C8}" destId="{EF2486B0-9BDE-47A6-AD90-A6E624FC354D}" srcOrd="0" destOrd="0" presId="urn:microsoft.com/office/officeart/2005/8/layout/hierarchy2"/>
    <dgm:cxn modelId="{3F2E139A-E080-4E85-B72A-0B0D68B26D3C}" type="presOf" srcId="{502327B1-3FE1-441A-B735-37A412A974EF}" destId="{D49B1ED1-7DFB-4182-8807-68039DD713FB}" srcOrd="0" destOrd="0" presId="urn:microsoft.com/office/officeart/2005/8/layout/hierarchy2"/>
    <dgm:cxn modelId="{CAC99DA0-8F0F-4617-9220-41E9C51238D8}" type="presOf" srcId="{027218F4-9348-4E75-A93D-32314C4E2EA0}" destId="{8016C10F-CE7F-4E7B-AF0B-0B023ADF2FDD}" srcOrd="1" destOrd="0" presId="urn:microsoft.com/office/officeart/2005/8/layout/hierarchy2"/>
    <dgm:cxn modelId="{0DF63BA1-203A-4D2F-A6E6-73DF061D6B23}" type="presOf" srcId="{68F26373-CC8C-493B-BBFB-D89B919BD4DD}" destId="{E07D6A8D-E629-43DA-9FCF-F5B190B73F04}" srcOrd="0" destOrd="0" presId="urn:microsoft.com/office/officeart/2005/8/layout/hierarchy2"/>
    <dgm:cxn modelId="{3AD8CEAC-4195-4B95-85BD-0941EA2E9264}" type="presOf" srcId="{B473F984-D707-4CE6-A8AA-6CE541DD4D84}" destId="{947B8F8F-3184-4A53-9531-BEE0978E5168}" srcOrd="0" destOrd="0" presId="urn:microsoft.com/office/officeart/2005/8/layout/hierarchy2"/>
    <dgm:cxn modelId="{DEB2DFBB-CE48-42E2-825D-E2744DCDE4D4}" type="presOf" srcId="{68F26373-CC8C-493B-BBFB-D89B919BD4DD}" destId="{9E403934-52D3-49BE-91BD-5732662BBEE6}" srcOrd="1" destOrd="0" presId="urn:microsoft.com/office/officeart/2005/8/layout/hierarchy2"/>
    <dgm:cxn modelId="{11C6EEBD-4AF0-4695-BA95-20DDCA30F56C}" type="presOf" srcId="{071DD340-53B8-4A38-B26A-338BD3AEF1B4}" destId="{252A3A10-D515-48AC-8833-FD5716C1F31F}" srcOrd="0" destOrd="0" presId="urn:microsoft.com/office/officeart/2005/8/layout/hierarchy2"/>
    <dgm:cxn modelId="{2B0B74C3-C072-450D-8D2B-DC8108B24EC0}" type="presOf" srcId="{C063F66C-EA0C-4BEC-AB06-0B1E3049A197}" destId="{503724EF-D208-412D-8A29-FD1803239223}" srcOrd="0" destOrd="0" presId="urn:microsoft.com/office/officeart/2005/8/layout/hierarchy2"/>
    <dgm:cxn modelId="{12BB60C4-5561-4980-B1A2-18AD35B5BBEC}" type="presOf" srcId="{B473F984-D707-4CE6-A8AA-6CE541DD4D84}" destId="{CAA48953-9FDC-4954-99DC-070B5AFDD1ED}" srcOrd="1" destOrd="0" presId="urn:microsoft.com/office/officeart/2005/8/layout/hierarchy2"/>
    <dgm:cxn modelId="{5E3A4EE2-7E03-43C9-9087-64A14F953BBB}" type="presOf" srcId="{1A8D9C47-1910-476E-813A-019F067798C8}" destId="{0C95752A-8E0E-44B8-9582-DB6DE72D02A4}" srcOrd="1" destOrd="0" presId="urn:microsoft.com/office/officeart/2005/8/layout/hierarchy2"/>
    <dgm:cxn modelId="{2AB69CEB-5D31-4347-A995-4B883035E7D4}" type="presOf" srcId="{C063F66C-EA0C-4BEC-AB06-0B1E3049A197}" destId="{E9620E70-250F-4DDA-81A8-243CC5DD4E70}" srcOrd="1" destOrd="0" presId="urn:microsoft.com/office/officeart/2005/8/layout/hierarchy2"/>
    <dgm:cxn modelId="{266462EE-C83E-49DE-B62C-E7F2414170AD}" type="presOf" srcId="{1A243262-D206-4EB1-879B-A067B51C2650}" destId="{1EE25E27-6E85-4FFA-BF75-3B5573832BB5}" srcOrd="0" destOrd="0" presId="urn:microsoft.com/office/officeart/2005/8/layout/hierarchy2"/>
    <dgm:cxn modelId="{2AA404F0-A31E-41C3-BAA7-2DBD1A72DEF9}" type="presOf" srcId="{32C51480-CA65-46A0-A8E3-EB3FBC713076}" destId="{7FA32A96-3751-4361-B912-4C988123334C}" srcOrd="0" destOrd="0" presId="urn:microsoft.com/office/officeart/2005/8/layout/hierarchy2"/>
    <dgm:cxn modelId="{EEE72CF8-1BC0-400A-892D-98B9BFD7DAEB}" type="presOf" srcId="{C87449E1-9ECA-43B8-AD32-3E249C6CD80B}" destId="{768BD01B-0C3E-4EE4-A628-902EEFE93E97}" srcOrd="0" destOrd="0" presId="urn:microsoft.com/office/officeart/2005/8/layout/hierarchy2"/>
    <dgm:cxn modelId="{279C36F9-49A3-4C24-8327-BF99D76737BF}" srcId="{CCA0A61E-B781-46F1-8665-3EE8A01BC990}" destId="{1A243262-D206-4EB1-879B-A067B51C2650}" srcOrd="1" destOrd="0" parTransId="{071DD340-53B8-4A38-B26A-338BD3AEF1B4}" sibTransId="{F2E7B840-7660-4FF6-A5AA-804E550F074B}"/>
    <dgm:cxn modelId="{2E7F4CF4-CAF8-4B6C-8E91-D17779FACAA2}" type="presParOf" srcId="{768BD01B-0C3E-4EE4-A628-902EEFE93E97}" destId="{0F4665A6-BA6A-498C-972D-F241CBCAB811}" srcOrd="0" destOrd="0" presId="urn:microsoft.com/office/officeart/2005/8/layout/hierarchy2"/>
    <dgm:cxn modelId="{AF32E158-1D4D-4D73-AF7D-DCEC103DAFDC}" type="presParOf" srcId="{0F4665A6-BA6A-498C-972D-F241CBCAB811}" destId="{01AB8FBB-39C9-4E98-A18D-7272DA58D9D5}" srcOrd="0" destOrd="0" presId="urn:microsoft.com/office/officeart/2005/8/layout/hierarchy2"/>
    <dgm:cxn modelId="{A7150263-96DD-4A9A-AA3A-EFE88879FF18}" type="presParOf" srcId="{0F4665A6-BA6A-498C-972D-F241CBCAB811}" destId="{29454BB6-A422-495B-810D-8C60E96636AE}" srcOrd="1" destOrd="0" presId="urn:microsoft.com/office/officeart/2005/8/layout/hierarchy2"/>
    <dgm:cxn modelId="{601AA1F7-164C-4673-899C-5A1E863AED63}" type="presParOf" srcId="{29454BB6-A422-495B-810D-8C60E96636AE}" destId="{1A7C7E86-4FDE-407A-82DF-C52C8BE659A6}" srcOrd="0" destOrd="0" presId="urn:microsoft.com/office/officeart/2005/8/layout/hierarchy2"/>
    <dgm:cxn modelId="{7E30CC25-CD9A-4925-9825-F11DCFD69367}" type="presParOf" srcId="{1A7C7E86-4FDE-407A-82DF-C52C8BE659A6}" destId="{8016C10F-CE7F-4E7B-AF0B-0B023ADF2FDD}" srcOrd="0" destOrd="0" presId="urn:microsoft.com/office/officeart/2005/8/layout/hierarchy2"/>
    <dgm:cxn modelId="{D3926809-819F-4499-A1B8-C5A8C2F0E5E0}" type="presParOf" srcId="{29454BB6-A422-495B-810D-8C60E96636AE}" destId="{A69BC543-55DC-4BBC-A0CB-AF125B265F2D}" srcOrd="1" destOrd="0" presId="urn:microsoft.com/office/officeart/2005/8/layout/hierarchy2"/>
    <dgm:cxn modelId="{787A9B45-A19A-47EF-9AE8-9CBB844765CE}" type="presParOf" srcId="{A69BC543-55DC-4BBC-A0CB-AF125B265F2D}" destId="{F3A2462D-E3A9-4F91-AB44-BAA6CCD8CCB6}" srcOrd="0" destOrd="0" presId="urn:microsoft.com/office/officeart/2005/8/layout/hierarchy2"/>
    <dgm:cxn modelId="{A1C30B69-5927-4300-98F5-2C2FD98E0A09}" type="presParOf" srcId="{A69BC543-55DC-4BBC-A0CB-AF125B265F2D}" destId="{29CD29BB-CFA8-44C1-8EF6-8A193FFD8D94}" srcOrd="1" destOrd="0" presId="urn:microsoft.com/office/officeart/2005/8/layout/hierarchy2"/>
    <dgm:cxn modelId="{FC8F2234-5F5D-433E-8856-5D6DDC84270C}" type="presParOf" srcId="{29CD29BB-CFA8-44C1-8EF6-8A193FFD8D94}" destId="{947B8F8F-3184-4A53-9531-BEE0978E5168}" srcOrd="0" destOrd="0" presId="urn:microsoft.com/office/officeart/2005/8/layout/hierarchy2"/>
    <dgm:cxn modelId="{53C3C732-0485-4E1B-BC60-3A3B51892B8C}" type="presParOf" srcId="{947B8F8F-3184-4A53-9531-BEE0978E5168}" destId="{CAA48953-9FDC-4954-99DC-070B5AFDD1ED}" srcOrd="0" destOrd="0" presId="urn:microsoft.com/office/officeart/2005/8/layout/hierarchy2"/>
    <dgm:cxn modelId="{D0A4E1C2-AEF0-4586-AE39-CD66FD453AD7}" type="presParOf" srcId="{29CD29BB-CFA8-44C1-8EF6-8A193FFD8D94}" destId="{4641247D-B35C-4EBD-A186-EFEBA0F94DE7}" srcOrd="1" destOrd="0" presId="urn:microsoft.com/office/officeart/2005/8/layout/hierarchy2"/>
    <dgm:cxn modelId="{A58EBF78-F619-4106-B13C-4398B0B29871}" type="presParOf" srcId="{4641247D-B35C-4EBD-A186-EFEBA0F94DE7}" destId="{1F39FF21-69BD-477E-ACB3-2A41DC59E695}" srcOrd="0" destOrd="0" presId="urn:microsoft.com/office/officeart/2005/8/layout/hierarchy2"/>
    <dgm:cxn modelId="{49A04FCF-8918-4B89-B18C-EB37B3600725}" type="presParOf" srcId="{4641247D-B35C-4EBD-A186-EFEBA0F94DE7}" destId="{BDEB5657-514A-46BA-8B0C-F5FFF462CA4A}" srcOrd="1" destOrd="0" presId="urn:microsoft.com/office/officeart/2005/8/layout/hierarchy2"/>
    <dgm:cxn modelId="{311A4E2A-03E4-4364-97FA-AA3FD29E4A74}" type="presParOf" srcId="{29CD29BB-CFA8-44C1-8EF6-8A193FFD8D94}" destId="{252A3A10-D515-48AC-8833-FD5716C1F31F}" srcOrd="2" destOrd="0" presId="urn:microsoft.com/office/officeart/2005/8/layout/hierarchy2"/>
    <dgm:cxn modelId="{9A9E3F1C-B634-4C28-A751-9B5997040C12}" type="presParOf" srcId="{252A3A10-D515-48AC-8833-FD5716C1F31F}" destId="{8C6029FD-E4CA-4173-9418-46F6C9AA4947}" srcOrd="0" destOrd="0" presId="urn:microsoft.com/office/officeart/2005/8/layout/hierarchy2"/>
    <dgm:cxn modelId="{ABF9FE33-DC16-40B7-8AD1-D5993E9D636A}" type="presParOf" srcId="{29CD29BB-CFA8-44C1-8EF6-8A193FFD8D94}" destId="{1C863E1D-2815-430A-AB8E-7A12E982A61C}" srcOrd="3" destOrd="0" presId="urn:microsoft.com/office/officeart/2005/8/layout/hierarchy2"/>
    <dgm:cxn modelId="{1DBB500E-BD91-41C9-A62B-BB9C1EAF23D1}" type="presParOf" srcId="{1C863E1D-2815-430A-AB8E-7A12E982A61C}" destId="{1EE25E27-6E85-4FFA-BF75-3B5573832BB5}" srcOrd="0" destOrd="0" presId="urn:microsoft.com/office/officeart/2005/8/layout/hierarchy2"/>
    <dgm:cxn modelId="{5CEF03D9-3C02-4591-8126-02D0A1CDB0B9}" type="presParOf" srcId="{1C863E1D-2815-430A-AB8E-7A12E982A61C}" destId="{B7A67D46-EFB8-4115-980D-947C3B24CEE6}" srcOrd="1" destOrd="0" presId="urn:microsoft.com/office/officeart/2005/8/layout/hierarchy2"/>
    <dgm:cxn modelId="{4ECB8B40-0898-4F31-94CB-47CD2EF1CA3D}" type="presParOf" srcId="{B7A67D46-EFB8-4115-980D-947C3B24CEE6}" destId="{E07D6A8D-E629-43DA-9FCF-F5B190B73F04}" srcOrd="0" destOrd="0" presId="urn:microsoft.com/office/officeart/2005/8/layout/hierarchy2"/>
    <dgm:cxn modelId="{1A771957-7FED-425E-8830-1AB4A29C881B}" type="presParOf" srcId="{E07D6A8D-E629-43DA-9FCF-F5B190B73F04}" destId="{9E403934-52D3-49BE-91BD-5732662BBEE6}" srcOrd="0" destOrd="0" presId="urn:microsoft.com/office/officeart/2005/8/layout/hierarchy2"/>
    <dgm:cxn modelId="{5D625976-84E5-4821-B750-4EBCB2F2451B}" type="presParOf" srcId="{B7A67D46-EFB8-4115-980D-947C3B24CEE6}" destId="{0EAA03DE-0446-47AD-9372-5D812D6566B3}" srcOrd="1" destOrd="0" presId="urn:microsoft.com/office/officeart/2005/8/layout/hierarchy2"/>
    <dgm:cxn modelId="{1576F8DD-1906-435F-BD60-BAACF10B40DC}" type="presParOf" srcId="{0EAA03DE-0446-47AD-9372-5D812D6566B3}" destId="{D4A484BA-4A18-4DCD-A8CC-8AD2B3C12AFC}" srcOrd="0" destOrd="0" presId="urn:microsoft.com/office/officeart/2005/8/layout/hierarchy2"/>
    <dgm:cxn modelId="{7558DF32-EF25-4C10-8689-472F2A53CF74}" type="presParOf" srcId="{0EAA03DE-0446-47AD-9372-5D812D6566B3}" destId="{2C9235B2-D344-4270-98DE-04BF4A271A09}" srcOrd="1" destOrd="0" presId="urn:microsoft.com/office/officeart/2005/8/layout/hierarchy2"/>
    <dgm:cxn modelId="{5A61D87D-6B8F-4119-8026-63681685213F}" type="presParOf" srcId="{B7A67D46-EFB8-4115-980D-947C3B24CEE6}" destId="{EF2486B0-9BDE-47A6-AD90-A6E624FC354D}" srcOrd="2" destOrd="0" presId="urn:microsoft.com/office/officeart/2005/8/layout/hierarchy2"/>
    <dgm:cxn modelId="{1E421C0F-4EBB-44C6-9D56-B7EFC092B3B9}" type="presParOf" srcId="{EF2486B0-9BDE-47A6-AD90-A6E624FC354D}" destId="{0C95752A-8E0E-44B8-9582-DB6DE72D02A4}" srcOrd="0" destOrd="0" presId="urn:microsoft.com/office/officeart/2005/8/layout/hierarchy2"/>
    <dgm:cxn modelId="{412A1B4B-1F76-4FC6-A8CA-90D3AF1094A4}" type="presParOf" srcId="{B7A67D46-EFB8-4115-980D-947C3B24CEE6}" destId="{544C577F-89AB-4686-9114-9BC070A19BC9}" srcOrd="3" destOrd="0" presId="urn:microsoft.com/office/officeart/2005/8/layout/hierarchy2"/>
    <dgm:cxn modelId="{2700A4D6-CE72-4D75-AD54-C7DB7E1198E0}" type="presParOf" srcId="{544C577F-89AB-4686-9114-9BC070A19BC9}" destId="{D49B1ED1-7DFB-4182-8807-68039DD713FB}" srcOrd="0" destOrd="0" presId="urn:microsoft.com/office/officeart/2005/8/layout/hierarchy2"/>
    <dgm:cxn modelId="{49474B7E-3247-4708-A9AE-2267E54D4FD7}" type="presParOf" srcId="{544C577F-89AB-4686-9114-9BC070A19BC9}" destId="{29953600-85C9-486F-9621-92479D218E05}" srcOrd="1" destOrd="0" presId="urn:microsoft.com/office/officeart/2005/8/layout/hierarchy2"/>
    <dgm:cxn modelId="{03558C99-1B91-4BB5-B7E5-E481357EAAB3}" type="presParOf" srcId="{29454BB6-A422-495B-810D-8C60E96636AE}" destId="{503724EF-D208-412D-8A29-FD1803239223}" srcOrd="2" destOrd="0" presId="urn:microsoft.com/office/officeart/2005/8/layout/hierarchy2"/>
    <dgm:cxn modelId="{441CA481-AB40-4654-A806-C58B27EA76D2}" type="presParOf" srcId="{503724EF-D208-412D-8A29-FD1803239223}" destId="{E9620E70-250F-4DDA-81A8-243CC5DD4E70}" srcOrd="0" destOrd="0" presId="urn:microsoft.com/office/officeart/2005/8/layout/hierarchy2"/>
    <dgm:cxn modelId="{B701F713-702F-4262-925D-6AABC1F4CFBD}" type="presParOf" srcId="{29454BB6-A422-495B-810D-8C60E96636AE}" destId="{0E3CEE33-DF4B-4EAA-91F6-885299DADB8B}" srcOrd="3" destOrd="0" presId="urn:microsoft.com/office/officeart/2005/8/layout/hierarchy2"/>
    <dgm:cxn modelId="{CFF1BA6E-06CC-4874-B5AF-995BB60C3C95}" type="presParOf" srcId="{0E3CEE33-DF4B-4EAA-91F6-885299DADB8B}" destId="{7FA32A96-3751-4361-B912-4C988123334C}" srcOrd="0" destOrd="0" presId="urn:microsoft.com/office/officeart/2005/8/layout/hierarchy2"/>
    <dgm:cxn modelId="{198F0351-37C8-4689-89F4-60BEF9A9B9AC}" type="presParOf" srcId="{0E3CEE33-DF4B-4EAA-91F6-885299DADB8B}" destId="{BA8EFBE0-ABB2-4C97-993B-8EBCE47011D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8FBB-39C9-4E98-A18D-7272DA58D9D5}">
      <dsp:nvSpPr>
        <dsp:cNvPr id="0" name=""/>
        <dsp:cNvSpPr/>
      </dsp:nvSpPr>
      <dsp:spPr>
        <a:xfrm>
          <a:off x="1176" y="2075609"/>
          <a:ext cx="1544151" cy="772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一線客服</a:t>
          </a:r>
          <a:r>
            <a:rPr lang="en-US" altLang="zh-TW" sz="1700" kern="1200" dirty="0"/>
            <a:t>/</a:t>
          </a:r>
          <a:r>
            <a:rPr lang="zh-TW" altLang="en-US" sz="1700" kern="1200" dirty="0"/>
            <a:t>訂單人員</a:t>
          </a:r>
        </a:p>
      </dsp:txBody>
      <dsp:txXfrm>
        <a:off x="23789" y="2098222"/>
        <a:ext cx="1498925" cy="726849"/>
      </dsp:txXfrm>
    </dsp:sp>
    <dsp:sp modelId="{1A7C7E86-4FDE-407A-82DF-C52C8BE659A6}">
      <dsp:nvSpPr>
        <dsp:cNvPr id="0" name=""/>
        <dsp:cNvSpPr/>
      </dsp:nvSpPr>
      <dsp:spPr>
        <a:xfrm rot="19457599">
          <a:off x="1473832" y="2224162"/>
          <a:ext cx="760651" cy="31025"/>
        </a:xfrm>
        <a:custGeom>
          <a:avLst/>
          <a:gdLst/>
          <a:ahLst/>
          <a:cxnLst/>
          <a:rect l="0" t="0" r="0" b="0"/>
          <a:pathLst>
            <a:path>
              <a:moveTo>
                <a:pt x="0" y="15512"/>
              </a:moveTo>
              <a:lnTo>
                <a:pt x="760651" y="155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835141" y="2220659"/>
        <a:ext cx="38032" cy="38032"/>
      </dsp:txXfrm>
    </dsp:sp>
    <dsp:sp modelId="{F3A2462D-E3A9-4F91-AB44-BAA6CCD8CCB6}">
      <dsp:nvSpPr>
        <dsp:cNvPr id="0" name=""/>
        <dsp:cNvSpPr/>
      </dsp:nvSpPr>
      <dsp:spPr>
        <a:xfrm>
          <a:off x="2162987" y="1631665"/>
          <a:ext cx="1544151" cy="772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單一原廠服務</a:t>
          </a:r>
        </a:p>
      </dsp:txBody>
      <dsp:txXfrm>
        <a:off x="2185600" y="1654278"/>
        <a:ext cx="1498925" cy="726849"/>
      </dsp:txXfrm>
    </dsp:sp>
    <dsp:sp modelId="{947B8F8F-3184-4A53-9531-BEE0978E5168}">
      <dsp:nvSpPr>
        <dsp:cNvPr id="0" name=""/>
        <dsp:cNvSpPr/>
      </dsp:nvSpPr>
      <dsp:spPr>
        <a:xfrm rot="2178354">
          <a:off x="3631064" y="2234215"/>
          <a:ext cx="783737" cy="31025"/>
        </a:xfrm>
        <a:custGeom>
          <a:avLst/>
          <a:gdLst/>
          <a:ahLst/>
          <a:cxnLst/>
          <a:rect l="0" t="0" r="0" b="0"/>
          <a:pathLst>
            <a:path>
              <a:moveTo>
                <a:pt x="0" y="15512"/>
              </a:moveTo>
              <a:lnTo>
                <a:pt x="783737" y="155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4003340" y="2230134"/>
        <a:ext cx="39186" cy="39186"/>
      </dsp:txXfrm>
    </dsp:sp>
    <dsp:sp modelId="{1F39FF21-69BD-477E-ACB3-2A41DC59E695}">
      <dsp:nvSpPr>
        <dsp:cNvPr id="0" name=""/>
        <dsp:cNvSpPr/>
      </dsp:nvSpPr>
      <dsp:spPr>
        <a:xfrm>
          <a:off x="4338727" y="2095714"/>
          <a:ext cx="1544151" cy="772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專案主管</a:t>
          </a:r>
        </a:p>
      </dsp:txBody>
      <dsp:txXfrm>
        <a:off x="4361340" y="2118327"/>
        <a:ext cx="1498925" cy="726849"/>
      </dsp:txXfrm>
    </dsp:sp>
    <dsp:sp modelId="{252A3A10-D515-48AC-8833-FD5716C1F31F}">
      <dsp:nvSpPr>
        <dsp:cNvPr id="0" name=""/>
        <dsp:cNvSpPr/>
      </dsp:nvSpPr>
      <dsp:spPr>
        <a:xfrm rot="2154577">
          <a:off x="3633259" y="2230181"/>
          <a:ext cx="777448" cy="31025"/>
        </a:xfrm>
        <a:custGeom>
          <a:avLst/>
          <a:gdLst/>
          <a:ahLst/>
          <a:cxnLst/>
          <a:rect l="0" t="0" r="0" b="0"/>
          <a:pathLst>
            <a:path>
              <a:moveTo>
                <a:pt x="0" y="15512"/>
              </a:moveTo>
              <a:lnTo>
                <a:pt x="777448" y="155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4002547" y="2226257"/>
        <a:ext cx="38872" cy="38872"/>
      </dsp:txXfrm>
    </dsp:sp>
    <dsp:sp modelId="{1EE25E27-6E85-4FFA-BF75-3B5573832BB5}">
      <dsp:nvSpPr>
        <dsp:cNvPr id="0" name=""/>
        <dsp:cNvSpPr/>
      </dsp:nvSpPr>
      <dsp:spPr>
        <a:xfrm>
          <a:off x="4336828" y="2087646"/>
          <a:ext cx="1544151" cy="772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客服主任</a:t>
          </a:r>
        </a:p>
      </dsp:txBody>
      <dsp:txXfrm>
        <a:off x="4359441" y="2110259"/>
        <a:ext cx="1498925" cy="726849"/>
      </dsp:txXfrm>
    </dsp:sp>
    <dsp:sp modelId="{E07D6A8D-E629-43DA-9FCF-F5B190B73F04}">
      <dsp:nvSpPr>
        <dsp:cNvPr id="0" name=""/>
        <dsp:cNvSpPr/>
      </dsp:nvSpPr>
      <dsp:spPr>
        <a:xfrm rot="19381434">
          <a:off x="5804748" y="2230181"/>
          <a:ext cx="758094" cy="31025"/>
        </a:xfrm>
        <a:custGeom>
          <a:avLst/>
          <a:gdLst/>
          <a:ahLst/>
          <a:cxnLst/>
          <a:rect l="0" t="0" r="0" b="0"/>
          <a:pathLst>
            <a:path>
              <a:moveTo>
                <a:pt x="0" y="15512"/>
              </a:moveTo>
              <a:lnTo>
                <a:pt x="758094" y="155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6164843" y="2226741"/>
        <a:ext cx="37904" cy="37904"/>
      </dsp:txXfrm>
    </dsp:sp>
    <dsp:sp modelId="{D4A484BA-4A18-4DCD-A8CC-8AD2B3C12AFC}">
      <dsp:nvSpPr>
        <dsp:cNvPr id="0" name=""/>
        <dsp:cNvSpPr/>
      </dsp:nvSpPr>
      <dsp:spPr>
        <a:xfrm>
          <a:off x="6486611" y="1631665"/>
          <a:ext cx="1544151" cy="772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中高階主管</a:t>
          </a:r>
          <a:endParaRPr lang="en-US" altLang="zh-TW" sz="1700" kern="1200" dirty="0"/>
        </a:p>
      </dsp:txBody>
      <dsp:txXfrm>
        <a:off x="6509224" y="1654278"/>
        <a:ext cx="1498925" cy="726849"/>
      </dsp:txXfrm>
    </dsp:sp>
    <dsp:sp modelId="{EF2486B0-9BDE-47A6-AD90-A6E624FC354D}">
      <dsp:nvSpPr>
        <dsp:cNvPr id="0" name=""/>
        <dsp:cNvSpPr/>
      </dsp:nvSpPr>
      <dsp:spPr>
        <a:xfrm rot="2129677">
          <a:off x="5811863" y="2674124"/>
          <a:ext cx="743863" cy="31025"/>
        </a:xfrm>
        <a:custGeom>
          <a:avLst/>
          <a:gdLst/>
          <a:ahLst/>
          <a:cxnLst/>
          <a:rect l="0" t="0" r="0" b="0"/>
          <a:pathLst>
            <a:path>
              <a:moveTo>
                <a:pt x="0" y="15512"/>
              </a:moveTo>
              <a:lnTo>
                <a:pt x="743863" y="155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6165199" y="2671040"/>
        <a:ext cx="37193" cy="37193"/>
      </dsp:txXfrm>
    </dsp:sp>
    <dsp:sp modelId="{D49B1ED1-7DFB-4182-8807-68039DD713FB}">
      <dsp:nvSpPr>
        <dsp:cNvPr id="0" name=""/>
        <dsp:cNvSpPr/>
      </dsp:nvSpPr>
      <dsp:spPr>
        <a:xfrm>
          <a:off x="6486611" y="2519552"/>
          <a:ext cx="1544151" cy="772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專案管理人員</a:t>
          </a:r>
          <a:endParaRPr lang="en-US" altLang="zh-TW" sz="1700" kern="1200" dirty="0"/>
        </a:p>
      </dsp:txBody>
      <dsp:txXfrm>
        <a:off x="6509224" y="2542165"/>
        <a:ext cx="1498925" cy="726849"/>
      </dsp:txXfrm>
    </dsp:sp>
    <dsp:sp modelId="{503724EF-D208-412D-8A29-FD1803239223}">
      <dsp:nvSpPr>
        <dsp:cNvPr id="0" name=""/>
        <dsp:cNvSpPr/>
      </dsp:nvSpPr>
      <dsp:spPr>
        <a:xfrm rot="2142401">
          <a:off x="1473832" y="2668106"/>
          <a:ext cx="760651" cy="31025"/>
        </a:xfrm>
        <a:custGeom>
          <a:avLst/>
          <a:gdLst/>
          <a:ahLst/>
          <a:cxnLst/>
          <a:rect l="0" t="0" r="0" b="0"/>
          <a:pathLst>
            <a:path>
              <a:moveTo>
                <a:pt x="0" y="15512"/>
              </a:moveTo>
              <a:lnTo>
                <a:pt x="760651" y="155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835141" y="2664602"/>
        <a:ext cx="38032" cy="38032"/>
      </dsp:txXfrm>
    </dsp:sp>
    <dsp:sp modelId="{7FA32A96-3751-4361-B912-4C988123334C}">
      <dsp:nvSpPr>
        <dsp:cNvPr id="0" name=""/>
        <dsp:cNvSpPr/>
      </dsp:nvSpPr>
      <dsp:spPr>
        <a:xfrm>
          <a:off x="2162987" y="2519552"/>
          <a:ext cx="1544151" cy="772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zh-TW" altLang="en-US" sz="1700" kern="1200" dirty="0"/>
            <a:t>二線客服</a:t>
          </a:r>
          <a:r>
            <a:rPr lang="en-US" altLang="zh-TW" sz="1700" kern="1200" dirty="0"/>
            <a:t>/</a:t>
          </a:r>
          <a:r>
            <a:rPr lang="zh-TW" altLang="en-US" sz="1700" kern="1200" dirty="0"/>
            <a:t>訂單人員</a:t>
          </a:r>
        </a:p>
      </dsp:txBody>
      <dsp:txXfrm>
        <a:off x="2185600" y="2542165"/>
        <a:ext cx="1498925" cy="7268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83E861-02CD-4BA1-9F96-6CAD2A207A23}"/>
              </a:ext>
            </a:extLst>
          </p:cNvPr>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en-US" sz="1000" dirty="0">
              <a:solidFill>
                <a:schemeClr val="tx2"/>
              </a:solidFill>
            </a:endParaRPr>
          </a:p>
        </p:txBody>
      </p:sp>
      <p:sp>
        <p:nvSpPr>
          <p:cNvPr id="3" name="Date Placeholder 2">
            <a:extLst>
              <a:ext uri="{FF2B5EF4-FFF2-40B4-BE49-F238E27FC236}">
                <a16:creationId xmlns:a16="http://schemas.microsoft.com/office/drawing/2014/main" id="{1566B794-DC3D-4325-8DC9-DB091B929305}"/>
              </a:ext>
            </a:extLst>
          </p:cNvPr>
          <p:cNvSpPr>
            <a:spLocks noGrp="1"/>
          </p:cNvSpPr>
          <p:nvPr>
            <p:ph type="dt" sz="quarter" idx="1"/>
          </p:nvPr>
        </p:nvSpPr>
        <p:spPr bwMode="gray">
          <a:xfrm>
            <a:off x="3884613" y="0"/>
            <a:ext cx="2971800" cy="458788"/>
          </a:xfrm>
          <a:prstGeom prst="rect">
            <a:avLst/>
          </a:prstGeom>
        </p:spPr>
        <p:txBody>
          <a:bodyPr vert="horz" lIns="91440" tIns="45720" rIns="91440" bIns="45720" rtlCol="0"/>
          <a:lstStyle>
            <a:lvl1pPr algn="r">
              <a:defRPr sz="1200"/>
            </a:lvl1pPr>
          </a:lstStyle>
          <a:p>
            <a:fld id="{83BC06BF-C2C7-460A-92E8-A7999537D676}" type="datetimeFigureOut">
              <a:rPr lang="en-US" sz="1000" smtClean="0">
                <a:solidFill>
                  <a:schemeClr val="tx2"/>
                </a:solidFill>
              </a:rPr>
              <a:t>4/21/2025</a:t>
            </a:fld>
            <a:endParaRPr lang="en-US" sz="1000">
              <a:solidFill>
                <a:schemeClr val="tx2"/>
              </a:solidFill>
            </a:endParaRPr>
          </a:p>
        </p:txBody>
      </p:sp>
      <p:sp>
        <p:nvSpPr>
          <p:cNvPr id="4" name="Footer Placeholder 3">
            <a:extLst>
              <a:ext uri="{FF2B5EF4-FFF2-40B4-BE49-F238E27FC236}">
                <a16:creationId xmlns:a16="http://schemas.microsoft.com/office/drawing/2014/main" id="{68ACFCB8-CF3D-49C0-A2BC-1EBF7CCE6524}"/>
              </a:ext>
            </a:extLst>
          </p:cNvPr>
          <p:cNvSpPr>
            <a:spLocks noGrp="1"/>
          </p:cNvSpPr>
          <p:nvPr>
            <p:ph type="ftr" sz="quarter" idx="2"/>
          </p:nvPr>
        </p:nvSpPr>
        <p:spPr bwMode="gray">
          <a:xfrm>
            <a:off x="0" y="8685213"/>
            <a:ext cx="2971800" cy="458787"/>
          </a:xfrm>
          <a:prstGeom prst="rect">
            <a:avLst/>
          </a:prstGeom>
        </p:spPr>
        <p:txBody>
          <a:bodyPr vert="horz" lIns="91440" tIns="45720" rIns="91440" bIns="45720" rtlCol="0" anchor="b"/>
          <a:lstStyle>
            <a:lvl1pPr algn="l">
              <a:defRPr sz="1200"/>
            </a:lvl1pPr>
          </a:lstStyle>
          <a:p>
            <a:endParaRPr lang="en-US" sz="1000">
              <a:solidFill>
                <a:schemeClr val="tx2"/>
              </a:solidFill>
            </a:endParaRPr>
          </a:p>
        </p:txBody>
      </p:sp>
      <p:sp>
        <p:nvSpPr>
          <p:cNvPr id="5" name="Slide Number Placeholder 4">
            <a:extLst>
              <a:ext uri="{FF2B5EF4-FFF2-40B4-BE49-F238E27FC236}">
                <a16:creationId xmlns:a16="http://schemas.microsoft.com/office/drawing/2014/main" id="{B5154429-D597-464B-A554-C0925ED921A7}"/>
              </a:ext>
            </a:extLst>
          </p:cNvPr>
          <p:cNvSpPr>
            <a:spLocks noGrp="1"/>
          </p:cNvSpPr>
          <p:nvPr>
            <p:ph type="sldNum" sz="quarter" idx="3"/>
          </p:nvPr>
        </p:nvSpPr>
        <p:spPr bwMode="gray">
          <a:xfrm>
            <a:off x="3884613" y="8685213"/>
            <a:ext cx="2971800" cy="458787"/>
          </a:xfrm>
          <a:prstGeom prst="rect">
            <a:avLst/>
          </a:prstGeom>
        </p:spPr>
        <p:txBody>
          <a:bodyPr vert="horz" lIns="91440" tIns="45720" rIns="91440" bIns="45720" rtlCol="0" anchor="b"/>
          <a:lstStyle>
            <a:lvl1pPr algn="r">
              <a:defRPr sz="1200"/>
            </a:lvl1pPr>
          </a:lstStyle>
          <a:p>
            <a:fld id="{275EAA8E-D742-4B15-8EC1-3BE2620670A6}" type="slidenum">
              <a:rPr lang="en-US" sz="1000" smtClean="0">
                <a:solidFill>
                  <a:schemeClr val="tx2"/>
                </a:solidFill>
              </a:rPr>
              <a:t>‹#›</a:t>
            </a:fld>
            <a:endParaRPr lang="en-US" sz="1000">
              <a:solidFill>
                <a:schemeClr val="tx2"/>
              </a:solidFill>
            </a:endParaRPr>
          </a:p>
        </p:txBody>
      </p:sp>
    </p:spTree>
    <p:extLst>
      <p:ext uri="{BB962C8B-B14F-4D97-AF65-F5344CB8AC3E}">
        <p14:creationId xmlns:p14="http://schemas.microsoft.com/office/powerpoint/2010/main" val="3283616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000">
                <a:solidFill>
                  <a:schemeClr val="tx2"/>
                </a:solidFill>
              </a:defRPr>
            </a:lvl1pPr>
          </a:lstStyle>
          <a:p>
            <a:endParaRPr lang="en-US"/>
          </a:p>
        </p:txBody>
      </p:sp>
      <p:sp>
        <p:nvSpPr>
          <p:cNvPr id="3" name="Date Placeholder 2"/>
          <p:cNvSpPr>
            <a:spLocks noGrp="1"/>
          </p:cNvSpPr>
          <p:nvPr>
            <p:ph type="dt" idx="1"/>
          </p:nvPr>
        </p:nvSpPr>
        <p:spPr bwMode="gray">
          <a:xfrm>
            <a:off x="3884613" y="0"/>
            <a:ext cx="2971800" cy="458788"/>
          </a:xfrm>
          <a:prstGeom prst="rect">
            <a:avLst/>
          </a:prstGeom>
        </p:spPr>
        <p:txBody>
          <a:bodyPr vert="horz" lIns="91440" tIns="45720" rIns="91440" bIns="45720" rtlCol="0"/>
          <a:lstStyle>
            <a:lvl1pPr algn="r">
              <a:defRPr sz="1000">
                <a:solidFill>
                  <a:schemeClr val="tx2"/>
                </a:solidFill>
              </a:defRPr>
            </a:lvl1pPr>
          </a:lstStyle>
          <a:p>
            <a:fld id="{BA59266D-4678-4875-94E9-6CFF204ECF22}" type="datetimeFigureOut">
              <a:rPr lang="en-US" smtClean="0"/>
              <a:t>4/21/2025</a:t>
            </a:fld>
            <a:endParaRPr lang="en-US"/>
          </a:p>
        </p:txBody>
      </p:sp>
      <p:sp>
        <p:nvSpPr>
          <p:cNvPr id="4" name="Slide Image Placeholder 3"/>
          <p:cNvSpPr>
            <a:spLocks noGrp="1" noRot="1" noChangeAspect="1"/>
          </p:cNvSpPr>
          <p:nvPr>
            <p:ph type="sldImg" idx="2"/>
          </p:nvPr>
        </p:nvSpPr>
        <p:spPr bwMode="gray">
          <a:xfrm>
            <a:off x="685800" y="1143000"/>
            <a:ext cx="5486400" cy="3086100"/>
          </a:xfrm>
          <a:prstGeom prst="rect">
            <a:avLst/>
          </a:prstGeom>
          <a:noFill/>
          <a:ln w="12700">
            <a:solidFill>
              <a:schemeClr val="tx2"/>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8787"/>
          </a:xfrm>
          <a:prstGeom prst="rect">
            <a:avLst/>
          </a:prstGeom>
        </p:spPr>
        <p:txBody>
          <a:bodyPr vert="horz" lIns="91440" tIns="45720" rIns="91440" bIns="45720" rtlCol="0" anchor="b"/>
          <a:lstStyle>
            <a:lvl1pPr algn="l">
              <a:defRPr sz="1000">
                <a:solidFill>
                  <a:schemeClr val="tx2"/>
                </a:solidFill>
              </a:defRPr>
            </a:lvl1pPr>
          </a:lstStyle>
          <a:p>
            <a:endParaRPr lang="en-US"/>
          </a:p>
        </p:txBody>
      </p:sp>
      <p:sp>
        <p:nvSpPr>
          <p:cNvPr id="7" name="Slide Number Placeholder 6"/>
          <p:cNvSpPr>
            <a:spLocks noGrp="1"/>
          </p:cNvSpPr>
          <p:nvPr>
            <p:ph type="sldNum" sz="quarter" idx="5"/>
          </p:nvPr>
        </p:nvSpPr>
        <p:spPr bwMode="gray">
          <a:xfrm>
            <a:off x="3884613" y="8685213"/>
            <a:ext cx="2971800" cy="458787"/>
          </a:xfrm>
          <a:prstGeom prst="rect">
            <a:avLst/>
          </a:prstGeom>
        </p:spPr>
        <p:txBody>
          <a:bodyPr vert="horz" lIns="91440" tIns="45720" rIns="91440" bIns="45720" rtlCol="0" anchor="b"/>
          <a:lstStyle>
            <a:lvl1pPr algn="r">
              <a:defRPr sz="1000">
                <a:solidFill>
                  <a:schemeClr val="tx2"/>
                </a:solidFill>
              </a:defRPr>
            </a:lvl1pPr>
          </a:lstStyle>
          <a:p>
            <a:fld id="{CD78E246-74D0-4A8E-8B33-CCB6F9F4D2EF}" type="slidenum">
              <a:rPr lang="en-US" smtClean="0"/>
              <a:pPr/>
              <a:t>‹#›</a:t>
            </a:fld>
            <a:endParaRPr lang="en-US"/>
          </a:p>
        </p:txBody>
      </p:sp>
    </p:spTree>
    <p:extLst>
      <p:ext uri="{BB962C8B-B14F-4D97-AF65-F5344CB8AC3E}">
        <p14:creationId xmlns:p14="http://schemas.microsoft.com/office/powerpoint/2010/main" val="7855154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lnSpc>
        <a:spcPct val="110000"/>
      </a:lnSpc>
      <a:defRPr sz="1200" kern="1200">
        <a:solidFill>
          <a:schemeClr val="tx1"/>
        </a:solidFill>
        <a:latin typeface="+mn-lt"/>
        <a:ea typeface="+mn-ea"/>
        <a:cs typeface="+mn-cs"/>
      </a:defRPr>
    </a:lvl1pPr>
    <a:lvl2pPr marL="180000" indent="-180000" algn="l" defTabSz="914400" rtl="0" eaLnBrk="1" latinLnBrk="0" hangingPunct="1">
      <a:lnSpc>
        <a:spcPct val="110000"/>
      </a:lnSpc>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lnSpc>
        <a:spcPct val="110000"/>
      </a:lnSpc>
      <a:buClr>
        <a:schemeClr val="tx1"/>
      </a:buClr>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10000"/>
      </a:lnSpc>
      <a:buClr>
        <a:schemeClr val="tx1"/>
      </a:buClr>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lnSpc>
        <a:spcPct val="110000"/>
      </a:lnSpc>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p:spPr>
        <p:txBody>
          <a:bodyPr/>
          <a:lstStyle/>
          <a:p>
            <a:pPr eaLnBrk="1" hangingPunct="1"/>
            <a:r>
              <a:rPr lang="zh-TW" altLang="en-US" dirty="0"/>
              <a:t>大昌華嘉是一個什麼樣的公司</a:t>
            </a:r>
            <a:r>
              <a:rPr lang="en-US" altLang="zh-TW" dirty="0"/>
              <a:t>?</a:t>
            </a:r>
            <a:r>
              <a:rPr lang="zh-TW" altLang="en-US" dirty="0"/>
              <a:t>提供服務是市場拓服務的領導者，大家都工作一段時間，知道我們是廠商跟客戶之間的橋樑。提供服務相當多樣化，我們為客戶量身訂做的服務給客戶，採購、分析、行銷、業務，售後服務，不同商業模式也會有不同的搭配，有些前端引進台灣，有些是後端銷售</a:t>
            </a:r>
            <a:endParaRPr lang="en-US" altLang="zh-TW" dirty="0"/>
          </a:p>
          <a:p>
            <a:pPr eaLnBrk="1" hangingPunct="1"/>
            <a:endParaRPr lang="de-CH" altLang="zh-TW" dirty="0"/>
          </a:p>
        </p:txBody>
      </p:sp>
      <p:sp>
        <p:nvSpPr>
          <p:cNvPr id="61443" name="Slide Number Placeholder 3"/>
          <p:cNvSpPr>
            <a:spLocks noGrp="1"/>
          </p:cNvSpPr>
          <p:nvPr>
            <p:ph type="sldNum" sz="quarter" idx="5"/>
          </p:nvPr>
        </p:nvSpPr>
        <p:spPr>
          <a:ln>
            <a:miter lim="800000"/>
            <a:headEnd/>
            <a:tailEnd/>
          </a:ln>
        </p:spPr>
        <p:txBody>
          <a:bodyPr/>
          <a:lstStyle/>
          <a:p>
            <a:pPr>
              <a:defRPr/>
            </a:pPr>
            <a:fld id="{3231F277-E9A9-4F3A-91EE-6FDE2C3A8078}" type="slidenum">
              <a:rPr lang="de-DE" altLang="zh-TW" smtClean="0"/>
              <a:pPr>
                <a:defRPr/>
              </a:pPr>
              <a:t>5</a:t>
            </a:fld>
            <a:endParaRPr lang="de-DE" altLang="zh-TW"/>
          </a:p>
        </p:txBody>
      </p:sp>
      <p:sp>
        <p:nvSpPr>
          <p:cNvPr id="5" name="Rectangle 4"/>
          <p:cNvSpPr/>
          <p:nvPr/>
        </p:nvSpPr>
        <p:spPr>
          <a:xfrm>
            <a:off x="4844282" y="4215791"/>
            <a:ext cx="1277340" cy="371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4640" tIns="47320" rIns="94640" bIns="47320" anchor="ctr"/>
          <a:lstStyle/>
          <a:p>
            <a:pPr algn="ctr">
              <a:defRPr/>
            </a:pPr>
            <a:r>
              <a:rPr kumimoji="0" lang="de-CH" dirty="0"/>
              <a:t>Core </a:t>
            </a:r>
            <a:r>
              <a:rPr kumimoji="0" lang="de-CH" dirty="0" err="1"/>
              <a:t>slide</a:t>
            </a:r>
            <a:endParaRPr kumimoji="0" lang="de-CH" dirty="0"/>
          </a:p>
        </p:txBody>
      </p:sp>
    </p:spTree>
    <p:extLst>
      <p:ext uri="{BB962C8B-B14F-4D97-AF65-F5344CB8AC3E}">
        <p14:creationId xmlns:p14="http://schemas.microsoft.com/office/powerpoint/2010/main" val="357900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zh-TW" altLang="en-US" dirty="0"/>
              <a:t>大昌華嘉是一個什麼樣的公司</a:t>
            </a:r>
            <a:r>
              <a:rPr lang="en-US" altLang="zh-TW" dirty="0"/>
              <a:t>?</a:t>
            </a:r>
            <a:r>
              <a:rPr lang="zh-TW" altLang="en-US" dirty="0"/>
              <a:t>提供服務是市場拓服務的領導者，大家都工作一段時間，知道我們是廠商跟客戶之間的橋樑。提供服務相當多樣化，我們為客戶量身訂做的服務給客戶，採購、分析、行銷、業務，售後服務，不同商業模式也會有不同的搭配，有些前端引進台灣，有些是後端銷售</a:t>
            </a:r>
            <a:endParaRPr lang="en-US" altLang="zh-TW" dirty="0"/>
          </a:p>
          <a:p>
            <a:pPr marL="0" indent="0">
              <a:lnSpc>
                <a:spcPct val="100000"/>
              </a:lnSpc>
              <a:buFontTx/>
              <a:buNone/>
            </a:pPr>
            <a:endParaRPr lang="en-US" dirty="0">
              <a:latin typeface="Arial" pitchFamily="34" charset="0"/>
            </a:endParaRPr>
          </a:p>
          <a:p>
            <a:pPr marL="172833" indent="-172833">
              <a:lnSpc>
                <a:spcPct val="100000"/>
              </a:lnSpc>
              <a:buFontTx/>
              <a:buChar char="•"/>
            </a:pPr>
            <a:r>
              <a:rPr lang="en-US" dirty="0">
                <a:latin typeface="Arial" pitchFamily="34" charset="0"/>
              </a:rPr>
              <a:t>We provide a comprehensive package of services – Market Expansion Services goes beyond offering individual services – it is about the integration of many different services to meet the needs of our business partners</a:t>
            </a:r>
          </a:p>
          <a:p>
            <a:pPr marL="172833" indent="-172833">
              <a:lnSpc>
                <a:spcPct val="100000"/>
              </a:lnSpc>
              <a:buFontTx/>
              <a:buChar char="•"/>
            </a:pPr>
            <a:r>
              <a:rPr lang="en-US" dirty="0">
                <a:latin typeface="Arial" pitchFamily="34" charset="0"/>
              </a:rPr>
              <a:t>As you can see, our services range from sourcing to after-sales and therewith cover the whole value chain of our business partners</a:t>
            </a:r>
          </a:p>
          <a:p>
            <a:pPr marL="172833" indent="-172833">
              <a:lnSpc>
                <a:spcPct val="100000"/>
              </a:lnSpc>
              <a:buFontTx/>
              <a:buChar char="•"/>
            </a:pPr>
            <a:r>
              <a:rPr lang="en-US" dirty="0">
                <a:latin typeface="Arial" pitchFamily="34" charset="0"/>
              </a:rPr>
              <a:t>MES allows our clients to focus on their core competencies like Research &amp; Development, global marketing and production and use DKSH as their trusted partner to outsource marketing, sales and distribution of their products across Asia</a:t>
            </a:r>
          </a:p>
          <a:p>
            <a:pPr marL="172833" indent="-172833">
              <a:lnSpc>
                <a:spcPct val="100000"/>
              </a:lnSpc>
              <a:buFontTx/>
              <a:buChar char="•"/>
            </a:pPr>
            <a:r>
              <a:rPr lang="en-US" dirty="0">
                <a:latin typeface="Arial" pitchFamily="34" charset="0"/>
              </a:rPr>
              <a:t>Sourcing: our unique sourcing network offers access markets in 37 countries and a deep industry expertise enables us to provide any specialty chemicals and ingredients our business partners need</a:t>
            </a:r>
          </a:p>
          <a:p>
            <a:pPr marL="172833" indent="-172833">
              <a:lnSpc>
                <a:spcPct val="100000"/>
              </a:lnSpc>
              <a:buFontTx/>
              <a:buChar char="•"/>
            </a:pPr>
            <a:r>
              <a:rPr lang="en-US" dirty="0">
                <a:latin typeface="Arial" pitchFamily="34" charset="0"/>
                <a:sym typeface="Arial" pitchFamily="34" charset="0"/>
              </a:rPr>
              <a:t>Market analysis and research</a:t>
            </a:r>
            <a:r>
              <a:rPr lang="en-US" dirty="0">
                <a:latin typeface="Arial" pitchFamily="34" charset="0"/>
              </a:rPr>
              <a:t>: we provide market entry strategies. With our application, formulation and product development laboratories, we generate new product ideas, develop and customize them. Moreover, we turn our market insight into strategic advice for our business partners</a:t>
            </a:r>
          </a:p>
          <a:p>
            <a:pPr marL="172833" indent="-172833">
              <a:lnSpc>
                <a:spcPct val="100000"/>
              </a:lnSpc>
              <a:buFontTx/>
              <a:buChar char="•"/>
            </a:pPr>
            <a:r>
              <a:rPr lang="en-US" dirty="0">
                <a:latin typeface="Arial" pitchFamily="34" charset="0"/>
              </a:rPr>
              <a:t>Marketing and sales: we offer various marketing and sales services for different products and service for all relevant channels, customers and outlets to help our business partners grow their business. Our capillary distribution capability ensures increased market shares for our clients</a:t>
            </a:r>
          </a:p>
          <a:p>
            <a:pPr marL="172833" indent="-172833">
              <a:lnSpc>
                <a:spcPct val="100000"/>
              </a:lnSpc>
              <a:buFontTx/>
              <a:buChar char="•"/>
            </a:pPr>
            <a:r>
              <a:rPr lang="en-US" dirty="0">
                <a:latin typeface="Arial" pitchFamily="34" charset="0"/>
                <a:sym typeface="Arial" pitchFamily="34" charset="0"/>
              </a:rPr>
              <a:t>Distribution and logistics</a:t>
            </a:r>
            <a:r>
              <a:rPr lang="en-US" dirty="0">
                <a:latin typeface="Arial" pitchFamily="34" charset="0"/>
              </a:rPr>
              <a:t>: with our unmatched logistics infrastructure and distribution centers, we can transport, store and distribute products efficiently and professionally and we also handle cash collection</a:t>
            </a:r>
          </a:p>
          <a:p>
            <a:pPr marL="172833" indent="-172833">
              <a:lnSpc>
                <a:spcPct val="100000"/>
              </a:lnSpc>
              <a:buFontTx/>
              <a:buChar char="•"/>
            </a:pPr>
            <a:r>
              <a:rPr lang="en-US" dirty="0">
                <a:latin typeface="Arial" pitchFamily="34" charset="0"/>
                <a:sym typeface="Arial" pitchFamily="34" charset="0"/>
              </a:rPr>
              <a:t>After-sales services: </a:t>
            </a:r>
            <a:r>
              <a:rPr lang="en-US" dirty="0">
                <a:latin typeface="Arial" pitchFamily="34" charset="0"/>
              </a:rPr>
              <a:t>we offer a broad range of after-sales services and support, which ensure top quality standards, fast problem resolution and the ability to establish a high-value image</a:t>
            </a:r>
          </a:p>
        </p:txBody>
      </p:sp>
      <p:sp>
        <p:nvSpPr>
          <p:cNvPr id="4" name="Date Placeholder 3"/>
          <p:cNvSpPr>
            <a:spLocks noGrp="1"/>
          </p:cNvSpPr>
          <p:nvPr>
            <p:ph type="dt" idx="10"/>
          </p:nvPr>
        </p:nvSpPr>
        <p:spPr/>
        <p:txBody>
          <a:bodyPr/>
          <a:lstStyle/>
          <a:p>
            <a:fld id="{2DE9FF4B-8336-48CC-9172-868977D36FD8}" type="datetime4">
              <a:rPr lang="en-US" smtClean="0"/>
              <a:t>April 21, 2025</a:t>
            </a:fld>
            <a:endParaRPr lang="en-US" dirty="0"/>
          </a:p>
        </p:txBody>
      </p:sp>
      <p:sp>
        <p:nvSpPr>
          <p:cNvPr id="5" name="Slide Number Placeholder 4"/>
          <p:cNvSpPr>
            <a:spLocks noGrp="1"/>
          </p:cNvSpPr>
          <p:nvPr>
            <p:ph type="sldNum" sz="quarter" idx="11"/>
          </p:nvPr>
        </p:nvSpPr>
        <p:spPr/>
        <p:txBody>
          <a:bodyPr/>
          <a:lstStyle/>
          <a:p>
            <a:fld id="{CB0A09C9-40D3-49EC-A078-FF7AAD07291D}" type="slidenum">
              <a:rPr lang="en-US" smtClean="0"/>
              <a:t>6</a:t>
            </a:fld>
            <a:endParaRPr lang="en-US"/>
          </a:p>
        </p:txBody>
      </p:sp>
    </p:spTree>
    <p:extLst>
      <p:ext uri="{BB962C8B-B14F-4D97-AF65-F5344CB8AC3E}">
        <p14:creationId xmlns:p14="http://schemas.microsoft.com/office/powerpoint/2010/main" val="94595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90" indent="-171490">
              <a:buFont typeface="Arial" panose="020B0604020202020204" pitchFamily="34" charset="0"/>
              <a:buChar char="•"/>
            </a:pPr>
            <a:r>
              <a:rPr lang="en-US" dirty="0"/>
              <a:t>We are the clear No. 1 in our industry…. blanket covering Asia with 850 business locations. Another 20 offices across Europe and the Americas support that business</a:t>
            </a:r>
          </a:p>
          <a:p>
            <a:pPr marL="171490" indent="-171490">
              <a:buFont typeface="Arial" panose="020B0604020202020204" pitchFamily="34" charset="0"/>
              <a:buChar char="•"/>
            </a:pPr>
            <a:r>
              <a:rPr lang="en-US" dirty="0"/>
              <a:t>With our unique capillary distribution system, we serve more than 550,000 customers across Asia based on exclusive distribution contracts with 2,000 clients and 2,000 suppliers globally</a:t>
            </a:r>
          </a:p>
          <a:p>
            <a:pPr marL="171490" indent="-171490">
              <a:buFont typeface="Arial" panose="020B0604020202020204" pitchFamily="34" charset="0"/>
              <a:buChar char="•"/>
            </a:pPr>
            <a:r>
              <a:rPr lang="en-US" dirty="0"/>
              <a:t>On average, clients work with us in four markets and for more than ten years</a:t>
            </a:r>
          </a:p>
          <a:p>
            <a:pPr marL="171490" indent="-171490">
              <a:buFont typeface="Arial" panose="020B0604020202020204" pitchFamily="34" charset="0"/>
              <a:buChar char="•"/>
            </a:pPr>
            <a:r>
              <a:rPr lang="en-US" dirty="0"/>
              <a:t>With 32,450 specialists on the ground in the regions, we manage products and market information flows across three continents, supported by a standardized IT platform which processes around 24 million transactions a year</a:t>
            </a:r>
          </a:p>
          <a:p>
            <a:pPr marL="171490" indent="-171490">
              <a:buFont typeface="Arial" panose="020B0604020202020204" pitchFamily="34" charset="0"/>
              <a:buChar char="•"/>
            </a:pPr>
            <a:r>
              <a:rPr lang="en-US" dirty="0"/>
              <a:t>In 2020, we generated net sales of 10.7 billion Swiss Francs</a:t>
            </a:r>
          </a:p>
          <a:p>
            <a:pPr marL="171490" indent="-171490">
              <a:buFont typeface="Arial" panose="020B0604020202020204" pitchFamily="34" charset="0"/>
              <a:buChar char="•"/>
            </a:pPr>
            <a:r>
              <a:rPr lang="de-CH" dirty="0"/>
              <a:t>We have been truly at home in Asia for more than 150 years</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D78E246-74D0-4A8E-8B33-CCB6F9F4D2EF}" type="slidenum">
              <a:rPr lang="en-US" smtClean="0"/>
              <a:pPr/>
              <a:t>7</a:t>
            </a:fld>
            <a:endParaRPr lang="en-US"/>
          </a:p>
        </p:txBody>
      </p:sp>
    </p:spTree>
    <p:extLst>
      <p:ext uri="{BB962C8B-B14F-4D97-AF65-F5344CB8AC3E}">
        <p14:creationId xmlns:p14="http://schemas.microsoft.com/office/powerpoint/2010/main" val="261609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a:extLst>
              <a:ext uri="{FF2B5EF4-FFF2-40B4-BE49-F238E27FC236}">
                <a16:creationId xmlns:a16="http://schemas.microsoft.com/office/drawing/2014/main" id="{028CD4A0-B0CF-44CC-A7BC-8CF33157C481}"/>
              </a:ext>
            </a:extLst>
          </p:cNvPr>
          <p:cNvSpPr>
            <a:spLocks noGrp="1" noRot="1" noChangeAspect="1" noChangeArrowheads="1" noTextEdit="1"/>
          </p:cNvSpPr>
          <p:nvPr>
            <p:ph type="sldImg"/>
          </p:nvPr>
        </p:nvSpPr>
        <p:spPr>
          <a:ln/>
        </p:spPr>
      </p:sp>
      <p:sp>
        <p:nvSpPr>
          <p:cNvPr id="105475" name="備忘稿版面配置區 2">
            <a:extLst>
              <a:ext uri="{FF2B5EF4-FFF2-40B4-BE49-F238E27FC236}">
                <a16:creationId xmlns:a16="http://schemas.microsoft.com/office/drawing/2014/main" id="{7D39FF63-843F-4819-A61D-D60790D2C1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105476" name="投影片編號版面配置區 3">
            <a:extLst>
              <a:ext uri="{FF2B5EF4-FFF2-40B4-BE49-F238E27FC236}">
                <a16:creationId xmlns:a16="http://schemas.microsoft.com/office/drawing/2014/main" id="{00642DA1-31D9-41E9-B2D7-ADFE88BD7D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fld id="{B901A739-FF57-4C8E-A680-B78F7A4B823C}" type="slidenum">
              <a:rPr kumimoji="0" lang="de-DE" altLang="zh-TW" sz="1200">
                <a:solidFill>
                  <a:srgbClr val="000000"/>
                </a:solidFill>
              </a:rPr>
              <a:pPr/>
              <a:t>8</a:t>
            </a:fld>
            <a:endParaRPr kumimoji="0" lang="de-DE" altLang="zh-TW"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a:extLst>
              <a:ext uri="{FF2B5EF4-FFF2-40B4-BE49-F238E27FC236}">
                <a16:creationId xmlns:a16="http://schemas.microsoft.com/office/drawing/2014/main" id="{ED5ECA65-C839-4B6B-B4D6-8174930EF235}"/>
              </a:ext>
            </a:extLst>
          </p:cNvPr>
          <p:cNvSpPr>
            <a:spLocks noGrp="1" noRot="1" noChangeAspect="1" noChangeArrowheads="1" noTextEdit="1"/>
          </p:cNvSpPr>
          <p:nvPr>
            <p:ph type="sldImg"/>
          </p:nvPr>
        </p:nvSpPr>
        <p:spPr>
          <a:ln/>
        </p:spPr>
      </p:sp>
      <p:sp>
        <p:nvSpPr>
          <p:cNvPr id="107523" name="備忘稿版面配置區 2">
            <a:extLst>
              <a:ext uri="{FF2B5EF4-FFF2-40B4-BE49-F238E27FC236}">
                <a16:creationId xmlns:a16="http://schemas.microsoft.com/office/drawing/2014/main" id="{258231DA-7FA9-499D-BA38-0193D1FDD3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107524" name="投影片編號版面配置區 3">
            <a:extLst>
              <a:ext uri="{FF2B5EF4-FFF2-40B4-BE49-F238E27FC236}">
                <a16:creationId xmlns:a16="http://schemas.microsoft.com/office/drawing/2014/main" id="{C3135CC1-9D9F-42FF-8E7B-A461B87085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fld id="{F79F5E67-70A6-4D5E-B385-443D2AA933A0}" type="slidenum">
              <a:rPr kumimoji="0" lang="de-DE" altLang="zh-TW" sz="1200">
                <a:solidFill>
                  <a:srgbClr val="000000"/>
                </a:solidFill>
              </a:rPr>
              <a:pPr/>
              <a:t>9</a:t>
            </a:fld>
            <a:endParaRPr kumimoji="0" lang="de-DE" altLang="zh-TW"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78E246-74D0-4A8E-8B33-CCB6F9F4D2EF}" type="slidenum">
              <a:rPr lang="en-US" smtClean="0"/>
              <a:pPr/>
              <a:t>14</a:t>
            </a:fld>
            <a:endParaRPr lang="en-US"/>
          </a:p>
        </p:txBody>
      </p:sp>
    </p:spTree>
    <p:extLst>
      <p:ext uri="{BB962C8B-B14F-4D97-AF65-F5344CB8AC3E}">
        <p14:creationId xmlns:p14="http://schemas.microsoft.com/office/powerpoint/2010/main" val="123380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2EEC271-9F5C-FF43-8855-28849487B506}"/>
              </a:ext>
            </a:extLst>
          </p:cNvPr>
          <p:cNvSpPr/>
          <p:nvPr userDrawn="1"/>
        </p:nvSpPr>
        <p:spPr bwMode="gray">
          <a:xfrm>
            <a:off x="4718872" y="-135"/>
            <a:ext cx="7473127" cy="685806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algn="l">
              <a:lnSpc>
                <a:spcPct val="120000"/>
              </a:lnSpc>
            </a:pPr>
            <a:endParaRPr lang="de-DE" sz="1600" dirty="0"/>
          </a:p>
        </p:txBody>
      </p:sp>
      <p:sp>
        <p:nvSpPr>
          <p:cNvPr id="10" name="TextBox 3">
            <a:extLst>
              <a:ext uri="{FF2B5EF4-FFF2-40B4-BE49-F238E27FC236}">
                <a16:creationId xmlns:a16="http://schemas.microsoft.com/office/drawing/2014/main" id="{DEA84D12-9A33-3C4A-9A17-CCB8F530BDDC}"/>
              </a:ext>
            </a:extLst>
          </p:cNvPr>
          <p:cNvSpPr txBox="1"/>
          <p:nvPr userDrawn="1"/>
        </p:nvSpPr>
        <p:spPr bwMode="gray">
          <a:xfrm>
            <a:off x="1" y="1"/>
            <a:ext cx="364586" cy="6858000"/>
          </a:xfrm>
          <a:prstGeom prst="rect">
            <a:avLst/>
          </a:prstGeom>
          <a:solidFill>
            <a:srgbClr val="00B4D8"/>
          </a:solidFill>
        </p:spPr>
        <p:txBody>
          <a:bodyPr wrap="square" lIns="0" tIns="0" rIns="0" bIns="0" rtlCol="0" anchor="ctr">
            <a:noAutofit/>
          </a:bodyPr>
          <a:lstStyle/>
          <a:p>
            <a:pPr algn="ctr"/>
            <a:endParaRPr lang="en-US" sz="800" dirty="0">
              <a:solidFill>
                <a:schemeClr val="bg1"/>
              </a:solidFill>
            </a:endParaRPr>
          </a:p>
        </p:txBody>
      </p:sp>
      <p:sp>
        <p:nvSpPr>
          <p:cNvPr id="11" name="Rechteck 11">
            <a:extLst>
              <a:ext uri="{FF2B5EF4-FFF2-40B4-BE49-F238E27FC236}">
                <a16:creationId xmlns:a16="http://schemas.microsoft.com/office/drawing/2014/main" id="{787E8961-0EF2-B148-A138-0367A7AE7B07}"/>
              </a:ext>
            </a:extLst>
          </p:cNvPr>
          <p:cNvSpPr/>
          <p:nvPr userDrawn="1"/>
        </p:nvSpPr>
        <p:spPr bwMode="gray">
          <a:xfrm>
            <a:off x="364587" y="-135"/>
            <a:ext cx="4354285" cy="6858069"/>
          </a:xfrm>
          <a:prstGeom prst="rect">
            <a:avLst/>
          </a:prstGeom>
          <a:solidFill>
            <a:srgbClr val="EF233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algn="l">
              <a:lnSpc>
                <a:spcPct val="120000"/>
              </a:lnSpc>
            </a:pPr>
            <a:endParaRPr lang="de-DE" sz="1600" dirty="0"/>
          </a:p>
        </p:txBody>
      </p:sp>
      <p:sp>
        <p:nvSpPr>
          <p:cNvPr id="12" name="Title 1">
            <a:extLst>
              <a:ext uri="{FF2B5EF4-FFF2-40B4-BE49-F238E27FC236}">
                <a16:creationId xmlns:a16="http://schemas.microsoft.com/office/drawing/2014/main" id="{709F1826-8E47-4E47-9067-10AEBF150D74}"/>
              </a:ext>
            </a:extLst>
          </p:cNvPr>
          <p:cNvSpPr>
            <a:spLocks noGrp="1"/>
          </p:cNvSpPr>
          <p:nvPr>
            <p:ph type="ctrTitle"/>
          </p:nvPr>
        </p:nvSpPr>
        <p:spPr bwMode="gray">
          <a:xfrm>
            <a:off x="5380522" y="1032545"/>
            <a:ext cx="6441592" cy="1783680"/>
          </a:xfrm>
        </p:spPr>
        <p:txBody>
          <a:bodyPr anchor="b" anchorCtr="0"/>
          <a:lstStyle>
            <a:lvl1pPr algn="l">
              <a:lnSpc>
                <a:spcPct val="100000"/>
              </a:lnSpc>
              <a:defRPr sz="3500">
                <a:solidFill>
                  <a:schemeClr val="bg1"/>
                </a:solidFill>
              </a:defRPr>
            </a:lvl1pPr>
          </a:lstStyle>
          <a:p>
            <a:r>
              <a:rPr lang="zh-TW" altLang="en-US"/>
              <a:t>按一下以編輯母片標題樣式</a:t>
            </a:r>
            <a:endParaRPr lang="en-US" dirty="0"/>
          </a:p>
        </p:txBody>
      </p:sp>
      <p:sp>
        <p:nvSpPr>
          <p:cNvPr id="13" name="Subtitle 2">
            <a:extLst>
              <a:ext uri="{FF2B5EF4-FFF2-40B4-BE49-F238E27FC236}">
                <a16:creationId xmlns:a16="http://schemas.microsoft.com/office/drawing/2014/main" id="{7039C98C-EF78-3345-B78B-B9CB3753718D}"/>
              </a:ext>
            </a:extLst>
          </p:cNvPr>
          <p:cNvSpPr>
            <a:spLocks noGrp="1"/>
          </p:cNvSpPr>
          <p:nvPr>
            <p:ph type="subTitle" idx="1" hasCustomPrompt="1"/>
          </p:nvPr>
        </p:nvSpPr>
        <p:spPr bwMode="gray">
          <a:xfrm>
            <a:off x="5380523" y="3524635"/>
            <a:ext cx="6441592" cy="586800"/>
          </a:xfrm>
        </p:spPr>
        <p:txBody>
          <a:bodyPr lIns="14400"/>
          <a:lstStyle>
            <a:lvl1pPr marL="0" indent="0" algn="l">
              <a:buNone/>
              <a:defRPr sz="1600" b="0">
                <a:solidFill>
                  <a:schemeClr val="bg1"/>
                </a:solidFill>
              </a:defRPr>
            </a:lvl1pPr>
            <a:lvl2pPr marL="0" indent="0" algn="l">
              <a:buNone/>
              <a:defRPr sz="1700" b="1"/>
            </a:lvl2pPr>
            <a:lvl3pPr marL="0" indent="0" algn="l">
              <a:buNone/>
              <a:defRPr sz="1700" b="1">
                <a:solidFill>
                  <a:schemeClr val="tx1"/>
                </a:solidFill>
              </a:defRPr>
            </a:lvl3pPr>
            <a:lvl4pPr marL="0" indent="0" algn="l">
              <a:buNone/>
              <a:defRPr sz="1700" b="1">
                <a:solidFill>
                  <a:schemeClr val="tx1"/>
                </a:solidFill>
              </a:defRPr>
            </a:lvl4pPr>
            <a:lvl5pPr marL="0" indent="0" algn="l">
              <a:buNone/>
              <a:defRPr sz="1700" b="1">
                <a:solidFill>
                  <a:schemeClr val="tx1"/>
                </a:solidFill>
              </a:defRPr>
            </a:lvl5pPr>
            <a:lvl6pPr marL="0" indent="0" algn="l">
              <a:buNone/>
              <a:defRPr sz="1700" b="1">
                <a:solidFill>
                  <a:schemeClr val="tx1"/>
                </a:solidFill>
              </a:defRPr>
            </a:lvl6pPr>
            <a:lvl7pPr marL="0" indent="0" algn="l">
              <a:buNone/>
              <a:defRPr sz="1700" b="1"/>
            </a:lvl7pPr>
            <a:lvl8pPr marL="0" indent="0" algn="l">
              <a:buNone/>
              <a:defRPr sz="1700" b="1">
                <a:solidFill>
                  <a:schemeClr val="tx1"/>
                </a:solidFill>
              </a:defRPr>
            </a:lvl8pPr>
            <a:lvl9pPr marL="0" indent="0" algn="l">
              <a:buNone/>
              <a:defRPr sz="1700" b="1">
                <a:solidFill>
                  <a:schemeClr val="tx1"/>
                </a:solidFill>
              </a:defRPr>
            </a:lvl9pPr>
          </a:lstStyle>
          <a:p>
            <a:r>
              <a:rPr lang="en-US" dirty="0"/>
              <a:t>For client name, title, company</a:t>
            </a:r>
            <a:br>
              <a:rPr lang="en-US" dirty="0"/>
            </a:br>
            <a:r>
              <a:rPr lang="en-US" dirty="0"/>
              <a:t>By presenter’s name, title</a:t>
            </a:r>
          </a:p>
        </p:txBody>
      </p:sp>
      <p:sp>
        <p:nvSpPr>
          <p:cNvPr id="14" name="Text Placeholder 7">
            <a:extLst>
              <a:ext uri="{FF2B5EF4-FFF2-40B4-BE49-F238E27FC236}">
                <a16:creationId xmlns:a16="http://schemas.microsoft.com/office/drawing/2014/main" id="{B05F67F9-13A6-3C42-B274-6F3819663830}"/>
              </a:ext>
            </a:extLst>
          </p:cNvPr>
          <p:cNvSpPr>
            <a:spLocks noGrp="1"/>
          </p:cNvSpPr>
          <p:nvPr>
            <p:ph type="body" sz="quarter" idx="13" hasCustomPrompt="1"/>
          </p:nvPr>
        </p:nvSpPr>
        <p:spPr bwMode="gray">
          <a:xfrm>
            <a:off x="5380329" y="4322354"/>
            <a:ext cx="6441045" cy="543600"/>
          </a:xfrm>
        </p:spPr>
        <p:txBody>
          <a:bodyPr lIns="14400"/>
          <a:lstStyle>
            <a:lvl1pPr marL="0" indent="0">
              <a:lnSpc>
                <a:spcPct val="100000"/>
              </a:lnSpc>
              <a:buFont typeface="Arial" panose="020B0604020202020204" pitchFamily="34" charset="0"/>
              <a:buNone/>
              <a:defRPr sz="1600">
                <a:solidFill>
                  <a:schemeClr val="bg1"/>
                </a:solidFill>
              </a:defRPr>
            </a:lvl1pPr>
            <a:lvl2pPr marL="0" indent="0">
              <a:lnSpc>
                <a:spcPct val="100000"/>
              </a:lnSpc>
              <a:buNone/>
              <a:defRPr sz="1700"/>
            </a:lvl2pPr>
            <a:lvl3pPr marL="0" indent="0">
              <a:lnSpc>
                <a:spcPct val="100000"/>
              </a:lnSpc>
              <a:buNone/>
              <a:defRPr sz="1700"/>
            </a:lvl3pPr>
            <a:lvl4pPr marL="0" indent="0">
              <a:lnSpc>
                <a:spcPct val="100000"/>
              </a:lnSpc>
              <a:buNone/>
              <a:defRPr sz="1700"/>
            </a:lvl4pPr>
            <a:lvl5pPr marL="0" indent="0">
              <a:lnSpc>
                <a:spcPct val="100000"/>
              </a:lnSpc>
              <a:buNone/>
              <a:defRPr sz="1700"/>
            </a:lvl5pPr>
            <a:lvl6pPr marL="0" indent="0">
              <a:lnSpc>
                <a:spcPct val="100000"/>
              </a:lnSpc>
              <a:buNone/>
              <a:defRPr sz="1700"/>
            </a:lvl6pPr>
            <a:lvl7pPr marL="0" indent="0">
              <a:lnSpc>
                <a:spcPct val="100000"/>
              </a:lnSpc>
              <a:buNone/>
              <a:defRPr sz="1700"/>
            </a:lvl7pPr>
            <a:lvl8pPr marL="0" indent="0">
              <a:lnSpc>
                <a:spcPct val="100000"/>
              </a:lnSpc>
              <a:buNone/>
              <a:defRPr sz="1700"/>
            </a:lvl8pPr>
            <a:lvl9pPr marL="0" indent="0">
              <a:lnSpc>
                <a:spcPct val="100000"/>
              </a:lnSpc>
              <a:buNone/>
              <a:defRPr sz="1700"/>
            </a:lvl9pPr>
          </a:lstStyle>
          <a:p>
            <a:pPr lvl="0"/>
            <a:r>
              <a:rPr lang="en-US" dirty="0"/>
              <a:t>Place, Date</a:t>
            </a:r>
          </a:p>
        </p:txBody>
      </p:sp>
      <p:sp>
        <p:nvSpPr>
          <p:cNvPr id="15" name="Untertitel 3">
            <a:extLst>
              <a:ext uri="{FF2B5EF4-FFF2-40B4-BE49-F238E27FC236}">
                <a16:creationId xmlns:a16="http://schemas.microsoft.com/office/drawing/2014/main" id="{8ECD9D78-3D3A-534F-AC44-9204F40EF8F4}"/>
              </a:ext>
            </a:extLst>
          </p:cNvPr>
          <p:cNvSpPr txBox="1">
            <a:spLocks/>
          </p:cNvSpPr>
          <p:nvPr userDrawn="1"/>
        </p:nvSpPr>
        <p:spPr bwMode="gray">
          <a:xfrm>
            <a:off x="5408154" y="6315162"/>
            <a:ext cx="3310402" cy="238936"/>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700" b="1" kern="1200">
                <a:solidFill>
                  <a:schemeClr val="bg1"/>
                </a:solidFill>
                <a:latin typeface="+mn-lt"/>
                <a:ea typeface="+mn-ea"/>
                <a:cs typeface="+mn-cs"/>
              </a:defRPr>
            </a:lvl1pPr>
            <a:lvl2pPr marL="457200" indent="0" algn="ctr" defTabSz="914400" rtl="0" eaLnBrk="1" latinLnBrk="0" hangingPunct="1">
              <a:lnSpc>
                <a:spcPct val="120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9pPr>
          </a:lstStyle>
          <a:p>
            <a:r>
              <a:rPr lang="en-US" sz="1300" b="0" dirty="0"/>
              <a:t>Delivering Growth – in Asia and Beyond.</a:t>
            </a:r>
            <a:endParaRPr lang="de-DE" sz="1300" b="0" dirty="0"/>
          </a:p>
        </p:txBody>
      </p:sp>
      <p:pic>
        <p:nvPicPr>
          <p:cNvPr id="16" name="Grafik 13">
            <a:extLst>
              <a:ext uri="{FF2B5EF4-FFF2-40B4-BE49-F238E27FC236}">
                <a16:creationId xmlns:a16="http://schemas.microsoft.com/office/drawing/2014/main" id="{8B52E940-5164-734C-B94B-8D096A83B38F}"/>
              </a:ext>
            </a:extLst>
          </p:cNvPr>
          <p:cNvPicPr>
            <a:picLocks noChangeAspect="1"/>
          </p:cNvPicPr>
          <p:nvPr userDrawn="1"/>
        </p:nvPicPr>
        <p:blipFill>
          <a:blip r:embed="rId2"/>
          <a:stretch>
            <a:fillRect/>
          </a:stretch>
        </p:blipFill>
        <p:spPr>
          <a:xfrm>
            <a:off x="10371138" y="368300"/>
            <a:ext cx="1449387" cy="453326"/>
          </a:xfrm>
          <a:prstGeom prst="rect">
            <a:avLst/>
          </a:prstGeom>
        </p:spPr>
      </p:pic>
    </p:spTree>
    <p:extLst>
      <p:ext uri="{BB962C8B-B14F-4D97-AF65-F5344CB8AC3E}">
        <p14:creationId xmlns:p14="http://schemas.microsoft.com/office/powerpoint/2010/main" val="241721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3)">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A96E60AC-779B-450B-8BB9-0A2C84B2FA25}"/>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2" name="Title 1">
            <a:extLst>
              <a:ext uri="{FF2B5EF4-FFF2-40B4-BE49-F238E27FC236}">
                <a16:creationId xmlns:a16="http://schemas.microsoft.com/office/drawing/2014/main" id="{4633089F-C125-4826-ACDD-F94A16EBA80C}"/>
              </a:ext>
            </a:extLst>
          </p:cNvPr>
          <p:cNvSpPr>
            <a:spLocks noGrp="1"/>
          </p:cNvSpPr>
          <p:nvPr>
            <p:ph type="title"/>
          </p:nvPr>
        </p:nvSpPr>
        <p:spPr bwMode="gray"/>
        <p:txBody>
          <a:bodyPr/>
          <a:lstStyle/>
          <a:p>
            <a:r>
              <a:rPr lang="zh-TW" altLang="en-US"/>
              <a:t>按一下以編輯母片標題樣式</a:t>
            </a:r>
            <a:endParaRPr lang="en-US"/>
          </a:p>
        </p:txBody>
      </p:sp>
      <p:sp>
        <p:nvSpPr>
          <p:cNvPr id="31" name="Text Placeholder 4">
            <a:extLst>
              <a:ext uri="{FF2B5EF4-FFF2-40B4-BE49-F238E27FC236}">
                <a16:creationId xmlns:a16="http://schemas.microsoft.com/office/drawing/2014/main" id="{CA82931B-E733-4A2E-97E9-EB6057C43FB6}"/>
              </a:ext>
            </a:extLst>
          </p:cNvPr>
          <p:cNvSpPr>
            <a:spLocks noGrp="1"/>
          </p:cNvSpPr>
          <p:nvPr>
            <p:ph type="body" sz="quarter" idx="13"/>
          </p:nvPr>
        </p:nvSpPr>
        <p:spPr bwMode="gray">
          <a:xfrm>
            <a:off x="371475" y="1476375"/>
            <a:ext cx="3720890"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3" name="Text Placeholder 4">
            <a:extLst>
              <a:ext uri="{FF2B5EF4-FFF2-40B4-BE49-F238E27FC236}">
                <a16:creationId xmlns:a16="http://schemas.microsoft.com/office/drawing/2014/main" id="{78BA8090-D621-44CB-9ADA-354D9797A458}"/>
              </a:ext>
            </a:extLst>
          </p:cNvPr>
          <p:cNvSpPr>
            <a:spLocks noGrp="1"/>
          </p:cNvSpPr>
          <p:nvPr>
            <p:ph type="body" sz="quarter" idx="26"/>
          </p:nvPr>
        </p:nvSpPr>
        <p:spPr bwMode="gray">
          <a:xfrm>
            <a:off x="4235554" y="1476375"/>
            <a:ext cx="3720890"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4" name="Text Placeholder 4">
            <a:extLst>
              <a:ext uri="{FF2B5EF4-FFF2-40B4-BE49-F238E27FC236}">
                <a16:creationId xmlns:a16="http://schemas.microsoft.com/office/drawing/2014/main" id="{6EE14651-3FAE-4991-8751-FAADC42DD8F4}"/>
              </a:ext>
            </a:extLst>
          </p:cNvPr>
          <p:cNvSpPr>
            <a:spLocks noGrp="1"/>
          </p:cNvSpPr>
          <p:nvPr>
            <p:ph type="body" sz="quarter" idx="27"/>
          </p:nvPr>
        </p:nvSpPr>
        <p:spPr bwMode="gray">
          <a:xfrm>
            <a:off x="8099633" y="1476375"/>
            <a:ext cx="3720890"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9" name="Text Placeholder 4">
            <a:extLst>
              <a:ext uri="{FF2B5EF4-FFF2-40B4-BE49-F238E27FC236}">
                <a16:creationId xmlns:a16="http://schemas.microsoft.com/office/drawing/2014/main" id="{0B9DA9BE-5637-4668-A0B1-0FF433C5C2C0}"/>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295125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4)">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A96E60AC-779B-450B-8BB9-0A2C84B2FA25}"/>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2" name="Title 1">
            <a:extLst>
              <a:ext uri="{FF2B5EF4-FFF2-40B4-BE49-F238E27FC236}">
                <a16:creationId xmlns:a16="http://schemas.microsoft.com/office/drawing/2014/main" id="{4633089F-C125-4826-ACDD-F94A16EBA80C}"/>
              </a:ext>
            </a:extLst>
          </p:cNvPr>
          <p:cNvSpPr>
            <a:spLocks noGrp="1"/>
          </p:cNvSpPr>
          <p:nvPr>
            <p:ph type="title"/>
          </p:nvPr>
        </p:nvSpPr>
        <p:spPr bwMode="gray"/>
        <p:txBody>
          <a:bodyPr/>
          <a:lstStyle/>
          <a:p>
            <a:r>
              <a:rPr lang="zh-TW" altLang="en-US"/>
              <a:t>按一下以編輯母片標題樣式</a:t>
            </a:r>
            <a:endParaRPr lang="en-US"/>
          </a:p>
        </p:txBody>
      </p:sp>
      <p:sp>
        <p:nvSpPr>
          <p:cNvPr id="31" name="Text Placeholder 4">
            <a:extLst>
              <a:ext uri="{FF2B5EF4-FFF2-40B4-BE49-F238E27FC236}">
                <a16:creationId xmlns:a16="http://schemas.microsoft.com/office/drawing/2014/main" id="{CA82931B-E733-4A2E-97E9-EB6057C43FB6}"/>
              </a:ext>
            </a:extLst>
          </p:cNvPr>
          <p:cNvSpPr>
            <a:spLocks noGrp="1"/>
          </p:cNvSpPr>
          <p:nvPr>
            <p:ph type="body" sz="quarter" idx="13"/>
          </p:nvPr>
        </p:nvSpPr>
        <p:spPr bwMode="gray">
          <a:xfrm>
            <a:off x="371476" y="1476375"/>
            <a:ext cx="2754000"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3" name="Text Placeholder 4">
            <a:extLst>
              <a:ext uri="{FF2B5EF4-FFF2-40B4-BE49-F238E27FC236}">
                <a16:creationId xmlns:a16="http://schemas.microsoft.com/office/drawing/2014/main" id="{78BA8090-D621-44CB-9ADA-354D9797A458}"/>
              </a:ext>
            </a:extLst>
          </p:cNvPr>
          <p:cNvSpPr>
            <a:spLocks noGrp="1"/>
          </p:cNvSpPr>
          <p:nvPr>
            <p:ph type="body" sz="quarter" idx="26"/>
          </p:nvPr>
        </p:nvSpPr>
        <p:spPr bwMode="gray">
          <a:xfrm>
            <a:off x="3270250" y="1476375"/>
            <a:ext cx="2754000"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4" name="Text Placeholder 4">
            <a:extLst>
              <a:ext uri="{FF2B5EF4-FFF2-40B4-BE49-F238E27FC236}">
                <a16:creationId xmlns:a16="http://schemas.microsoft.com/office/drawing/2014/main" id="{6EE14651-3FAE-4991-8751-FAADC42DD8F4}"/>
              </a:ext>
            </a:extLst>
          </p:cNvPr>
          <p:cNvSpPr>
            <a:spLocks noGrp="1"/>
          </p:cNvSpPr>
          <p:nvPr>
            <p:ph type="body" sz="quarter" idx="27"/>
          </p:nvPr>
        </p:nvSpPr>
        <p:spPr bwMode="gray">
          <a:xfrm>
            <a:off x="6167439" y="1476375"/>
            <a:ext cx="2754000"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5" name="Text Placeholder 4">
            <a:extLst>
              <a:ext uri="{FF2B5EF4-FFF2-40B4-BE49-F238E27FC236}">
                <a16:creationId xmlns:a16="http://schemas.microsoft.com/office/drawing/2014/main" id="{B3E2B393-F7BE-4387-9F69-FA1EC2C9D707}"/>
              </a:ext>
            </a:extLst>
          </p:cNvPr>
          <p:cNvSpPr>
            <a:spLocks noGrp="1"/>
          </p:cNvSpPr>
          <p:nvPr>
            <p:ph type="body" sz="quarter" idx="28"/>
          </p:nvPr>
        </p:nvSpPr>
        <p:spPr bwMode="gray">
          <a:xfrm>
            <a:off x="9066213" y="1476375"/>
            <a:ext cx="2754311"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9" name="Text Placeholder 4">
            <a:extLst>
              <a:ext uri="{FF2B5EF4-FFF2-40B4-BE49-F238E27FC236}">
                <a16:creationId xmlns:a16="http://schemas.microsoft.com/office/drawing/2014/main" id="{0B9DA9BE-5637-4668-A0B1-0FF433C5C2C0}"/>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91550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 Photo">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C3A6BDE-367B-4287-A857-1AB55F7AA5E6}"/>
              </a:ext>
            </a:extLst>
          </p:cNvPr>
          <p:cNvSpPr>
            <a:spLocks noGrp="1"/>
          </p:cNvSpPr>
          <p:nvPr>
            <p:ph type="subTitle" idx="1" hasCustomPrompt="1"/>
          </p:nvPr>
        </p:nvSpPr>
        <p:spPr bwMode="gray">
          <a:xfrm>
            <a:off x="371475" y="148255"/>
            <a:ext cx="5795963"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7" name="Title 6">
            <a:extLst>
              <a:ext uri="{FF2B5EF4-FFF2-40B4-BE49-F238E27FC236}">
                <a16:creationId xmlns:a16="http://schemas.microsoft.com/office/drawing/2014/main" id="{6C787099-4693-4F4B-BD19-3C0BB9B93A28}"/>
              </a:ext>
            </a:extLst>
          </p:cNvPr>
          <p:cNvSpPr>
            <a:spLocks noGrp="1"/>
          </p:cNvSpPr>
          <p:nvPr>
            <p:ph type="title"/>
          </p:nvPr>
        </p:nvSpPr>
        <p:spPr bwMode="gray">
          <a:xfrm>
            <a:off x="371475" y="368301"/>
            <a:ext cx="5795963" cy="850900"/>
          </a:xfrm>
        </p:spPr>
        <p:txBody>
          <a:bodyPr/>
          <a:lstStyle/>
          <a:p>
            <a:r>
              <a:rPr lang="zh-TW" altLang="en-US"/>
              <a:t>按一下以編輯母片標題樣式</a:t>
            </a:r>
            <a:endParaRPr lang="en-US" dirty="0"/>
          </a:p>
        </p:txBody>
      </p:sp>
      <p:sp>
        <p:nvSpPr>
          <p:cNvPr id="14" name="Text Placeholder 4">
            <a:extLst>
              <a:ext uri="{FF2B5EF4-FFF2-40B4-BE49-F238E27FC236}">
                <a16:creationId xmlns:a16="http://schemas.microsoft.com/office/drawing/2014/main" id="{BAAE519F-9B2C-4318-B368-121E53728048}"/>
              </a:ext>
            </a:extLst>
          </p:cNvPr>
          <p:cNvSpPr>
            <a:spLocks noGrp="1"/>
          </p:cNvSpPr>
          <p:nvPr>
            <p:ph type="body" sz="quarter" idx="13"/>
          </p:nvPr>
        </p:nvSpPr>
        <p:spPr bwMode="gray">
          <a:xfrm>
            <a:off x="371476" y="1476375"/>
            <a:ext cx="5795962"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Text Placeholder 4">
            <a:extLst>
              <a:ext uri="{FF2B5EF4-FFF2-40B4-BE49-F238E27FC236}">
                <a16:creationId xmlns:a16="http://schemas.microsoft.com/office/drawing/2014/main" id="{665CCC34-65C8-45F4-A22A-247EAD4F6BA3}"/>
              </a:ext>
            </a:extLst>
          </p:cNvPr>
          <p:cNvSpPr>
            <a:spLocks noGrp="1"/>
          </p:cNvSpPr>
          <p:nvPr>
            <p:ph type="body" sz="quarter" idx="29" hasCustomPrompt="1"/>
          </p:nvPr>
        </p:nvSpPr>
        <p:spPr bwMode="gray">
          <a:xfrm>
            <a:off x="378415" y="6571544"/>
            <a:ext cx="5795962"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
        <p:nvSpPr>
          <p:cNvPr id="10" name="Bildplatzhalter 2">
            <a:extLst>
              <a:ext uri="{FF2B5EF4-FFF2-40B4-BE49-F238E27FC236}">
                <a16:creationId xmlns:a16="http://schemas.microsoft.com/office/drawing/2014/main" id="{B5679437-1792-2543-BD7D-060D51B8B98C}"/>
              </a:ext>
            </a:extLst>
          </p:cNvPr>
          <p:cNvSpPr>
            <a:spLocks noGrp="1"/>
          </p:cNvSpPr>
          <p:nvPr>
            <p:ph type="pic" sz="quarter" idx="30"/>
          </p:nvPr>
        </p:nvSpPr>
        <p:spPr>
          <a:xfrm>
            <a:off x="7472363" y="0"/>
            <a:ext cx="4719636" cy="6858000"/>
          </a:xfrm>
          <a:solidFill>
            <a:schemeClr val="accent2"/>
          </a:solidFill>
        </p:spPr>
        <p:txBody>
          <a:bodyPr anchor="ctr"/>
          <a:lstStyle>
            <a:lvl1pPr algn="ctr">
              <a:defRPr/>
            </a:lvl1pPr>
          </a:lstStyle>
          <a:p>
            <a:r>
              <a:rPr lang="zh-TW" altLang="en-US"/>
              <a:t>按一下圖示以新增圖片</a:t>
            </a:r>
            <a:endParaRPr lang="de-DE" dirty="0"/>
          </a:p>
        </p:txBody>
      </p:sp>
    </p:spTree>
    <p:extLst>
      <p:ext uri="{BB962C8B-B14F-4D97-AF65-F5344CB8AC3E}">
        <p14:creationId xmlns:p14="http://schemas.microsoft.com/office/powerpoint/2010/main" val="371990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 Photo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67A67D35-6F8F-43B6-A470-F7D468060748}"/>
              </a:ext>
            </a:extLst>
          </p:cNvPr>
          <p:cNvSpPr>
            <a:spLocks noGrp="1"/>
          </p:cNvSpPr>
          <p:nvPr>
            <p:ph type="subTitle" idx="1" hasCustomPrompt="1"/>
          </p:nvPr>
        </p:nvSpPr>
        <p:spPr bwMode="gray">
          <a:xfrm>
            <a:off x="371475" y="148255"/>
            <a:ext cx="72469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2" name="Title 1">
            <a:extLst>
              <a:ext uri="{FF2B5EF4-FFF2-40B4-BE49-F238E27FC236}">
                <a16:creationId xmlns:a16="http://schemas.microsoft.com/office/drawing/2014/main" id="{7F65FFF5-23E2-40C5-98B4-DB0BBEBE0D16}"/>
              </a:ext>
            </a:extLst>
          </p:cNvPr>
          <p:cNvSpPr>
            <a:spLocks noGrp="1"/>
          </p:cNvSpPr>
          <p:nvPr>
            <p:ph type="title"/>
          </p:nvPr>
        </p:nvSpPr>
        <p:spPr bwMode="gray">
          <a:xfrm>
            <a:off x="371475" y="368301"/>
            <a:ext cx="7246937" cy="850900"/>
          </a:xfrm>
        </p:spPr>
        <p:txBody>
          <a:bodyPr/>
          <a:lstStyle/>
          <a:p>
            <a:r>
              <a:rPr lang="zh-TW" altLang="en-US"/>
              <a:t>按一下以編輯母片標題樣式</a:t>
            </a:r>
            <a:endParaRPr lang="en-US"/>
          </a:p>
        </p:txBody>
      </p:sp>
      <p:sp>
        <p:nvSpPr>
          <p:cNvPr id="15" name="Text Placeholder 4">
            <a:extLst>
              <a:ext uri="{FF2B5EF4-FFF2-40B4-BE49-F238E27FC236}">
                <a16:creationId xmlns:a16="http://schemas.microsoft.com/office/drawing/2014/main" id="{7AA1ECFB-748C-4CE5-8D34-9F2D5C649042}"/>
              </a:ext>
            </a:extLst>
          </p:cNvPr>
          <p:cNvSpPr>
            <a:spLocks noGrp="1"/>
          </p:cNvSpPr>
          <p:nvPr>
            <p:ph type="body" sz="quarter" idx="13"/>
          </p:nvPr>
        </p:nvSpPr>
        <p:spPr bwMode="gray">
          <a:xfrm>
            <a:off x="371475" y="1476375"/>
            <a:ext cx="7246937"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Text Placeholder 4">
            <a:extLst>
              <a:ext uri="{FF2B5EF4-FFF2-40B4-BE49-F238E27FC236}">
                <a16:creationId xmlns:a16="http://schemas.microsoft.com/office/drawing/2014/main" id="{37283C83-18BC-4D1F-991B-B5D186291E79}"/>
              </a:ext>
            </a:extLst>
          </p:cNvPr>
          <p:cNvSpPr>
            <a:spLocks noGrp="1"/>
          </p:cNvSpPr>
          <p:nvPr>
            <p:ph type="body" sz="quarter" idx="29" hasCustomPrompt="1"/>
          </p:nvPr>
        </p:nvSpPr>
        <p:spPr bwMode="gray">
          <a:xfrm>
            <a:off x="378415" y="6571544"/>
            <a:ext cx="7239997"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
        <p:nvSpPr>
          <p:cNvPr id="8" name="Bildplatzhalter 2">
            <a:extLst>
              <a:ext uri="{FF2B5EF4-FFF2-40B4-BE49-F238E27FC236}">
                <a16:creationId xmlns:a16="http://schemas.microsoft.com/office/drawing/2014/main" id="{54AE3B4D-FDFD-0E4A-A741-BBAC8CB2AEFC}"/>
              </a:ext>
            </a:extLst>
          </p:cNvPr>
          <p:cNvSpPr>
            <a:spLocks noGrp="1"/>
          </p:cNvSpPr>
          <p:nvPr>
            <p:ph type="pic" sz="quarter" idx="30"/>
          </p:nvPr>
        </p:nvSpPr>
        <p:spPr>
          <a:xfrm>
            <a:off x="8923335" y="0"/>
            <a:ext cx="3268663" cy="6858000"/>
          </a:xfrm>
          <a:solidFill>
            <a:schemeClr val="accent2"/>
          </a:solidFill>
        </p:spPr>
        <p:txBody>
          <a:bodyPr anchor="ctr"/>
          <a:lstStyle>
            <a:lvl1pPr algn="ctr">
              <a:defRPr/>
            </a:lvl1pPr>
          </a:lstStyle>
          <a:p>
            <a:r>
              <a:rPr lang="zh-TW" altLang="en-US"/>
              <a:t>按一下圖示以新增圖片</a:t>
            </a:r>
            <a:endParaRPr lang="de-DE" dirty="0"/>
          </a:p>
        </p:txBody>
      </p:sp>
    </p:spTree>
    <p:extLst>
      <p:ext uri="{BB962C8B-B14F-4D97-AF65-F5344CB8AC3E}">
        <p14:creationId xmlns:p14="http://schemas.microsoft.com/office/powerpoint/2010/main" val="1223826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2) + Photo">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B17C010-D36B-4527-9856-58C466FDB061}"/>
              </a:ext>
            </a:extLst>
          </p:cNvPr>
          <p:cNvSpPr>
            <a:spLocks noGrp="1"/>
          </p:cNvSpPr>
          <p:nvPr>
            <p:ph type="subTitle" idx="1" hasCustomPrompt="1"/>
          </p:nvPr>
        </p:nvSpPr>
        <p:spPr bwMode="gray">
          <a:xfrm>
            <a:off x="371475" y="148255"/>
            <a:ext cx="8551863"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3" name="Title 2">
            <a:extLst>
              <a:ext uri="{FF2B5EF4-FFF2-40B4-BE49-F238E27FC236}">
                <a16:creationId xmlns:a16="http://schemas.microsoft.com/office/drawing/2014/main" id="{985A5780-E824-4C4A-B41B-0DAE3A122BD1}"/>
              </a:ext>
            </a:extLst>
          </p:cNvPr>
          <p:cNvSpPr>
            <a:spLocks noGrp="1"/>
          </p:cNvSpPr>
          <p:nvPr>
            <p:ph type="title"/>
          </p:nvPr>
        </p:nvSpPr>
        <p:spPr bwMode="gray">
          <a:xfrm>
            <a:off x="371475" y="368301"/>
            <a:ext cx="8551863" cy="850900"/>
          </a:xfrm>
        </p:spPr>
        <p:txBody>
          <a:bodyPr/>
          <a:lstStyle/>
          <a:p>
            <a:r>
              <a:rPr lang="zh-TW" altLang="en-US"/>
              <a:t>按一下以編輯母片標題樣式</a:t>
            </a:r>
            <a:endParaRPr lang="en-US"/>
          </a:p>
        </p:txBody>
      </p:sp>
      <p:sp>
        <p:nvSpPr>
          <p:cNvPr id="42" name="Text Placeholder 4">
            <a:extLst>
              <a:ext uri="{FF2B5EF4-FFF2-40B4-BE49-F238E27FC236}">
                <a16:creationId xmlns:a16="http://schemas.microsoft.com/office/drawing/2014/main" id="{B1A85450-38B6-4459-A07D-D08DFA765633}"/>
              </a:ext>
            </a:extLst>
          </p:cNvPr>
          <p:cNvSpPr>
            <a:spLocks noGrp="1"/>
          </p:cNvSpPr>
          <p:nvPr>
            <p:ph type="body" sz="quarter" idx="13"/>
          </p:nvPr>
        </p:nvSpPr>
        <p:spPr bwMode="gray">
          <a:xfrm>
            <a:off x="371476" y="1476375"/>
            <a:ext cx="4203700"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3" name="Text Placeholder 4">
            <a:extLst>
              <a:ext uri="{FF2B5EF4-FFF2-40B4-BE49-F238E27FC236}">
                <a16:creationId xmlns:a16="http://schemas.microsoft.com/office/drawing/2014/main" id="{DC21E7FB-6BDC-4762-B9F3-345B46C4974B}"/>
              </a:ext>
            </a:extLst>
          </p:cNvPr>
          <p:cNvSpPr>
            <a:spLocks noGrp="1"/>
          </p:cNvSpPr>
          <p:nvPr>
            <p:ph type="body" sz="quarter" idx="18"/>
          </p:nvPr>
        </p:nvSpPr>
        <p:spPr bwMode="gray">
          <a:xfrm>
            <a:off x="4719638" y="1476375"/>
            <a:ext cx="4203700"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Text Placeholder 4">
            <a:extLst>
              <a:ext uri="{FF2B5EF4-FFF2-40B4-BE49-F238E27FC236}">
                <a16:creationId xmlns:a16="http://schemas.microsoft.com/office/drawing/2014/main" id="{CC92210B-1ABF-47E9-909A-E1130EE1175D}"/>
              </a:ext>
            </a:extLst>
          </p:cNvPr>
          <p:cNvSpPr>
            <a:spLocks noGrp="1"/>
          </p:cNvSpPr>
          <p:nvPr>
            <p:ph type="body" sz="quarter" idx="29" hasCustomPrompt="1"/>
          </p:nvPr>
        </p:nvSpPr>
        <p:spPr bwMode="gray">
          <a:xfrm>
            <a:off x="378415" y="6571544"/>
            <a:ext cx="8551863"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
        <p:nvSpPr>
          <p:cNvPr id="9" name="Bildplatzhalter 2">
            <a:extLst>
              <a:ext uri="{FF2B5EF4-FFF2-40B4-BE49-F238E27FC236}">
                <a16:creationId xmlns:a16="http://schemas.microsoft.com/office/drawing/2014/main" id="{5610072F-C148-CB49-BAE6-D3CC7BD3591A}"/>
              </a:ext>
            </a:extLst>
          </p:cNvPr>
          <p:cNvSpPr>
            <a:spLocks noGrp="1"/>
          </p:cNvSpPr>
          <p:nvPr>
            <p:ph type="pic" sz="quarter" idx="30"/>
          </p:nvPr>
        </p:nvSpPr>
        <p:spPr>
          <a:xfrm>
            <a:off x="10005995" y="0"/>
            <a:ext cx="2186003" cy="6858000"/>
          </a:xfrm>
          <a:solidFill>
            <a:schemeClr val="accent2"/>
          </a:solidFill>
        </p:spPr>
        <p:txBody>
          <a:bodyPr anchor="ctr"/>
          <a:lstStyle>
            <a:lvl1pPr algn="ctr">
              <a:defRPr/>
            </a:lvl1pPr>
          </a:lstStyle>
          <a:p>
            <a:r>
              <a:rPr lang="zh-TW" altLang="en-US"/>
              <a:t>按一下圖示以新增圖片</a:t>
            </a:r>
            <a:endParaRPr lang="de-DE" dirty="0"/>
          </a:p>
        </p:txBody>
      </p:sp>
    </p:spTree>
    <p:extLst>
      <p:ext uri="{BB962C8B-B14F-4D97-AF65-F5344CB8AC3E}">
        <p14:creationId xmlns:p14="http://schemas.microsoft.com/office/powerpoint/2010/main" val="227396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2) + Photo (2)">
    <p:spTree>
      <p:nvGrpSpPr>
        <p:cNvPr id="1" name=""/>
        <p:cNvGrpSpPr/>
        <p:nvPr/>
      </p:nvGrpSpPr>
      <p:grpSpPr>
        <a:xfrm>
          <a:off x="0" y="0"/>
          <a:ext cx="0" cy="0"/>
          <a:chOff x="0" y="0"/>
          <a:chExt cx="0" cy="0"/>
        </a:xfrm>
      </p:grpSpPr>
      <p:sp>
        <p:nvSpPr>
          <p:cNvPr id="20" name="Content Placeholder 54">
            <a:extLst>
              <a:ext uri="{FF2B5EF4-FFF2-40B4-BE49-F238E27FC236}">
                <a16:creationId xmlns:a16="http://schemas.microsoft.com/office/drawing/2014/main" id="{C951B31B-2CFE-424C-AEE3-832EBC39D5F9}"/>
              </a:ext>
            </a:extLst>
          </p:cNvPr>
          <p:cNvSpPr>
            <a:spLocks noGrp="1"/>
          </p:cNvSpPr>
          <p:nvPr>
            <p:ph sz="quarter" idx="19"/>
          </p:nvPr>
        </p:nvSpPr>
        <p:spPr bwMode="gray">
          <a:xfrm>
            <a:off x="3140925" y="1478756"/>
            <a:ext cx="8679600" cy="3600"/>
          </a:xfrm>
          <a:solidFill>
            <a:schemeClr val="accent5"/>
          </a:solidFill>
        </p:spPr>
        <p:txBody>
          <a:bodyPr lIns="7200"/>
          <a:lstStyle>
            <a:lvl1pPr marL="0" indent="0">
              <a:lnSpc>
                <a:spcPct val="100000"/>
              </a:lnSpc>
              <a:buFont typeface="Arial" panose="020B0604020202020204" pitchFamily="34" charset="0"/>
              <a:buNone/>
              <a:defRPr sz="100">
                <a:noFill/>
              </a:defRPr>
            </a:lvl1pPr>
            <a:lvl2pPr marL="0" indent="0">
              <a:lnSpc>
                <a:spcPct val="100000"/>
              </a:lnSpc>
              <a:buNone/>
              <a:defRPr sz="100">
                <a:noFill/>
              </a:defRPr>
            </a:lvl2pPr>
            <a:lvl3pPr marL="0" indent="0">
              <a:lnSpc>
                <a:spcPct val="100000"/>
              </a:lnSpc>
              <a:buNone/>
              <a:defRPr sz="100">
                <a:noFill/>
              </a:defRPr>
            </a:lvl3pPr>
            <a:lvl4pPr marL="0" indent="0">
              <a:lnSpc>
                <a:spcPct val="100000"/>
              </a:lnSpc>
              <a:buNone/>
              <a:defRPr sz="100">
                <a:noFill/>
              </a:defRPr>
            </a:lvl4pPr>
            <a:lvl5pPr marL="0" indent="0">
              <a:lnSpc>
                <a:spcPct val="100000"/>
              </a:lnSpc>
              <a:buNone/>
              <a:defRPr sz="100">
                <a:noFill/>
              </a:defRPr>
            </a:lvl5pPr>
            <a:lvl6pPr marL="0" indent="0">
              <a:lnSpc>
                <a:spcPct val="100000"/>
              </a:lnSpc>
              <a:buNone/>
              <a:defRPr sz="100">
                <a:noFill/>
              </a:defRPr>
            </a:lvl6pPr>
            <a:lvl7pPr marL="0" indent="0">
              <a:lnSpc>
                <a:spcPct val="100000"/>
              </a:lnSpc>
              <a:buNone/>
              <a:defRPr sz="100">
                <a:noFill/>
              </a:defRPr>
            </a:lvl7pPr>
            <a:lvl8pPr marL="0" indent="0">
              <a:lnSpc>
                <a:spcPct val="100000"/>
              </a:lnSpc>
              <a:buNone/>
              <a:defRPr sz="100">
                <a:noFill/>
              </a:defRPr>
            </a:lvl8pPr>
            <a:lvl9pPr marL="0" indent="0">
              <a:lnSpc>
                <a:spcPct val="100000"/>
              </a:lnSpc>
              <a:buNone/>
              <a:defRPr sz="100">
                <a:noFill/>
              </a:defRPr>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1" name="Content Placeholder 54">
            <a:extLst>
              <a:ext uri="{FF2B5EF4-FFF2-40B4-BE49-F238E27FC236}">
                <a16:creationId xmlns:a16="http://schemas.microsoft.com/office/drawing/2014/main" id="{0216B12A-95F5-4081-8E6C-0832592F90E9}"/>
              </a:ext>
            </a:extLst>
          </p:cNvPr>
          <p:cNvSpPr>
            <a:spLocks noGrp="1"/>
          </p:cNvSpPr>
          <p:nvPr>
            <p:ph sz="quarter" idx="20"/>
          </p:nvPr>
        </p:nvSpPr>
        <p:spPr bwMode="gray">
          <a:xfrm>
            <a:off x="3140925" y="4055659"/>
            <a:ext cx="8679600" cy="3600"/>
          </a:xfrm>
          <a:solidFill>
            <a:schemeClr val="accent5"/>
          </a:solidFill>
        </p:spPr>
        <p:txBody>
          <a:bodyPr lIns="7200"/>
          <a:lstStyle>
            <a:lvl1pPr marL="0" indent="0">
              <a:lnSpc>
                <a:spcPct val="100000"/>
              </a:lnSpc>
              <a:buFont typeface="Arial" panose="020B0604020202020204" pitchFamily="34" charset="0"/>
              <a:buNone/>
              <a:defRPr sz="100">
                <a:noFill/>
              </a:defRPr>
            </a:lvl1pPr>
            <a:lvl2pPr marL="0" indent="0">
              <a:lnSpc>
                <a:spcPct val="100000"/>
              </a:lnSpc>
              <a:buNone/>
              <a:defRPr sz="100">
                <a:noFill/>
              </a:defRPr>
            </a:lvl2pPr>
            <a:lvl3pPr marL="0" indent="0">
              <a:lnSpc>
                <a:spcPct val="100000"/>
              </a:lnSpc>
              <a:buNone/>
              <a:defRPr sz="100">
                <a:noFill/>
              </a:defRPr>
            </a:lvl3pPr>
            <a:lvl4pPr marL="0" indent="0">
              <a:lnSpc>
                <a:spcPct val="100000"/>
              </a:lnSpc>
              <a:buNone/>
              <a:defRPr sz="100">
                <a:noFill/>
              </a:defRPr>
            </a:lvl4pPr>
            <a:lvl5pPr marL="0" indent="0">
              <a:lnSpc>
                <a:spcPct val="100000"/>
              </a:lnSpc>
              <a:buNone/>
              <a:defRPr sz="100">
                <a:noFill/>
              </a:defRPr>
            </a:lvl5pPr>
            <a:lvl6pPr marL="0" indent="0">
              <a:lnSpc>
                <a:spcPct val="100000"/>
              </a:lnSpc>
              <a:buNone/>
              <a:defRPr sz="100">
                <a:noFill/>
              </a:defRPr>
            </a:lvl6pPr>
            <a:lvl7pPr marL="0" indent="0">
              <a:lnSpc>
                <a:spcPct val="100000"/>
              </a:lnSpc>
              <a:buNone/>
              <a:defRPr sz="100">
                <a:noFill/>
              </a:defRPr>
            </a:lvl7pPr>
            <a:lvl8pPr marL="0" indent="0">
              <a:lnSpc>
                <a:spcPct val="100000"/>
              </a:lnSpc>
              <a:buNone/>
              <a:defRPr sz="100">
                <a:noFill/>
              </a:defRPr>
            </a:lvl8pPr>
            <a:lvl9pPr marL="0" indent="0">
              <a:lnSpc>
                <a:spcPct val="100000"/>
              </a:lnSpc>
              <a:buNone/>
              <a:defRPr sz="100">
                <a:noFill/>
              </a:defRPr>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6" name="Text Placeholder 4">
            <a:extLst>
              <a:ext uri="{FF2B5EF4-FFF2-40B4-BE49-F238E27FC236}">
                <a16:creationId xmlns:a16="http://schemas.microsoft.com/office/drawing/2014/main" id="{03934F45-648F-4CC5-990F-3CC2DAD6B73B}"/>
              </a:ext>
            </a:extLst>
          </p:cNvPr>
          <p:cNvSpPr>
            <a:spLocks noGrp="1"/>
          </p:cNvSpPr>
          <p:nvPr>
            <p:ph type="body" sz="quarter" idx="13"/>
          </p:nvPr>
        </p:nvSpPr>
        <p:spPr bwMode="gray">
          <a:xfrm>
            <a:off x="3127375" y="1478756"/>
            <a:ext cx="8693150" cy="1926000"/>
          </a:xfrm>
        </p:spPr>
        <p:txBody>
          <a:bodyPr tIns="126000" r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7" name="Text Placeholder 4">
            <a:extLst>
              <a:ext uri="{FF2B5EF4-FFF2-40B4-BE49-F238E27FC236}">
                <a16:creationId xmlns:a16="http://schemas.microsoft.com/office/drawing/2014/main" id="{D7D378E5-02E8-4963-873E-0407C3D1CFD8}"/>
              </a:ext>
            </a:extLst>
          </p:cNvPr>
          <p:cNvSpPr>
            <a:spLocks noGrp="1"/>
          </p:cNvSpPr>
          <p:nvPr>
            <p:ph type="body" sz="quarter" idx="26"/>
          </p:nvPr>
        </p:nvSpPr>
        <p:spPr bwMode="gray">
          <a:xfrm>
            <a:off x="3127375" y="4055659"/>
            <a:ext cx="8693150" cy="1926000"/>
          </a:xfrm>
        </p:spPr>
        <p:txBody>
          <a:bodyPr tIns="126000" rIns="0"/>
          <a:lstStyle>
            <a:lvl1pPr>
              <a:defRPr/>
            </a:lvl1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3" name="Subtitle 2">
            <a:extLst>
              <a:ext uri="{FF2B5EF4-FFF2-40B4-BE49-F238E27FC236}">
                <a16:creationId xmlns:a16="http://schemas.microsoft.com/office/drawing/2014/main" id="{B627F8C9-F1F8-4271-8D00-4ABB7BFBA607}"/>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2" name="Title 1">
            <a:extLst>
              <a:ext uri="{FF2B5EF4-FFF2-40B4-BE49-F238E27FC236}">
                <a16:creationId xmlns:a16="http://schemas.microsoft.com/office/drawing/2014/main" id="{BA54C4EA-5A96-4BD4-9A4A-14C3D6A871FE}"/>
              </a:ext>
            </a:extLst>
          </p:cNvPr>
          <p:cNvSpPr>
            <a:spLocks noGrp="1"/>
          </p:cNvSpPr>
          <p:nvPr>
            <p:ph type="title"/>
          </p:nvPr>
        </p:nvSpPr>
        <p:spPr bwMode="gray">
          <a:xfrm>
            <a:off x="371475" y="368301"/>
            <a:ext cx="8694738" cy="850900"/>
          </a:xfrm>
        </p:spPr>
        <p:txBody>
          <a:bodyPr/>
          <a:lstStyle/>
          <a:p>
            <a:r>
              <a:rPr lang="zh-TW" altLang="en-US"/>
              <a:t>按一下以編輯母片標題樣式</a:t>
            </a:r>
            <a:endParaRPr lang="en-US"/>
          </a:p>
        </p:txBody>
      </p:sp>
      <p:sp>
        <p:nvSpPr>
          <p:cNvPr id="5" name="Picture Placeholder 4">
            <a:extLst>
              <a:ext uri="{FF2B5EF4-FFF2-40B4-BE49-F238E27FC236}">
                <a16:creationId xmlns:a16="http://schemas.microsoft.com/office/drawing/2014/main" id="{6DBC4FC4-6823-4F40-9047-43182EE86455}"/>
              </a:ext>
            </a:extLst>
          </p:cNvPr>
          <p:cNvSpPr>
            <a:spLocks noGrp="1"/>
          </p:cNvSpPr>
          <p:nvPr>
            <p:ph type="pic" sz="quarter" idx="30"/>
          </p:nvPr>
        </p:nvSpPr>
        <p:spPr bwMode="gray">
          <a:xfrm>
            <a:off x="371475" y="1478756"/>
            <a:ext cx="2199600" cy="1926000"/>
          </a:xfrm>
          <a:solidFill>
            <a:schemeClr val="accent2"/>
          </a:solidFill>
        </p:spPr>
        <p:txBody>
          <a:bodyPr bIns="720000" anchor="ctr" anchorCtr="0"/>
          <a:lstStyle>
            <a:lvl1pPr algn="ctr">
              <a:defRPr/>
            </a:lvl1pPr>
          </a:lstStyle>
          <a:p>
            <a:r>
              <a:rPr lang="zh-TW" altLang="en-US"/>
              <a:t>按一下圖示以新增圖片</a:t>
            </a:r>
            <a:endParaRPr lang="en-US"/>
          </a:p>
        </p:txBody>
      </p:sp>
      <p:sp>
        <p:nvSpPr>
          <p:cNvPr id="26" name="Picture Placeholder 4">
            <a:extLst>
              <a:ext uri="{FF2B5EF4-FFF2-40B4-BE49-F238E27FC236}">
                <a16:creationId xmlns:a16="http://schemas.microsoft.com/office/drawing/2014/main" id="{BDDABD29-BF80-46FF-8AE5-95EB61C5B16C}"/>
              </a:ext>
            </a:extLst>
          </p:cNvPr>
          <p:cNvSpPr>
            <a:spLocks noGrp="1"/>
          </p:cNvSpPr>
          <p:nvPr>
            <p:ph type="pic" sz="quarter" idx="31"/>
          </p:nvPr>
        </p:nvSpPr>
        <p:spPr bwMode="gray">
          <a:xfrm>
            <a:off x="371475" y="4055659"/>
            <a:ext cx="2199600" cy="1926000"/>
          </a:xfrm>
          <a:solidFill>
            <a:schemeClr val="accent2"/>
          </a:solidFill>
        </p:spPr>
        <p:txBody>
          <a:bodyPr bIns="720000" anchor="ctr" anchorCtr="0"/>
          <a:lstStyle>
            <a:lvl1pPr algn="ctr">
              <a:defRPr/>
            </a:lvl1pPr>
          </a:lstStyle>
          <a:p>
            <a:r>
              <a:rPr lang="zh-TW" altLang="en-US"/>
              <a:t>按一下圖示以新增圖片</a:t>
            </a:r>
            <a:endParaRPr lang="en-US"/>
          </a:p>
        </p:txBody>
      </p:sp>
      <p:sp>
        <p:nvSpPr>
          <p:cNvPr id="22" name="Text Placeholder 4">
            <a:extLst>
              <a:ext uri="{FF2B5EF4-FFF2-40B4-BE49-F238E27FC236}">
                <a16:creationId xmlns:a16="http://schemas.microsoft.com/office/drawing/2014/main" id="{84399890-EF54-461A-A188-0C8AFF13CE40}"/>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201024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2) + Landscape Photo (2)">
    <p:spTree>
      <p:nvGrpSpPr>
        <p:cNvPr id="1" name=""/>
        <p:cNvGrpSpPr/>
        <p:nvPr/>
      </p:nvGrpSpPr>
      <p:grpSpPr>
        <a:xfrm>
          <a:off x="0" y="0"/>
          <a:ext cx="0" cy="0"/>
          <a:chOff x="0" y="0"/>
          <a:chExt cx="0" cy="0"/>
        </a:xfrm>
      </p:grpSpPr>
      <p:sp>
        <p:nvSpPr>
          <p:cNvPr id="36" name="Text Placeholder 4">
            <a:extLst>
              <a:ext uri="{FF2B5EF4-FFF2-40B4-BE49-F238E27FC236}">
                <a16:creationId xmlns:a16="http://schemas.microsoft.com/office/drawing/2014/main" id="{03934F45-648F-4CC5-990F-3CC2DAD6B73B}"/>
              </a:ext>
            </a:extLst>
          </p:cNvPr>
          <p:cNvSpPr>
            <a:spLocks noGrp="1"/>
          </p:cNvSpPr>
          <p:nvPr>
            <p:ph type="body" sz="quarter" idx="13"/>
          </p:nvPr>
        </p:nvSpPr>
        <p:spPr bwMode="gray">
          <a:xfrm>
            <a:off x="4719637" y="1478756"/>
            <a:ext cx="7100887" cy="2433598"/>
          </a:xfrm>
        </p:spPr>
        <p:txBody>
          <a:bodyPr tIns="0" r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7" name="Text Placeholder 4">
            <a:extLst>
              <a:ext uri="{FF2B5EF4-FFF2-40B4-BE49-F238E27FC236}">
                <a16:creationId xmlns:a16="http://schemas.microsoft.com/office/drawing/2014/main" id="{D7D378E5-02E8-4963-873E-0407C3D1CFD8}"/>
              </a:ext>
            </a:extLst>
          </p:cNvPr>
          <p:cNvSpPr>
            <a:spLocks noGrp="1"/>
          </p:cNvSpPr>
          <p:nvPr>
            <p:ph type="body" sz="quarter" idx="26"/>
          </p:nvPr>
        </p:nvSpPr>
        <p:spPr bwMode="gray">
          <a:xfrm>
            <a:off x="4719637" y="4055659"/>
            <a:ext cx="7100887" cy="2433598"/>
          </a:xfrm>
        </p:spPr>
        <p:txBody>
          <a:bodyPr tIns="0" rIns="0"/>
          <a:lstStyle>
            <a:lvl1pPr>
              <a:defRPr/>
            </a:lvl1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3" name="Subtitle 2">
            <a:extLst>
              <a:ext uri="{FF2B5EF4-FFF2-40B4-BE49-F238E27FC236}">
                <a16:creationId xmlns:a16="http://schemas.microsoft.com/office/drawing/2014/main" id="{B627F8C9-F1F8-4271-8D00-4ABB7BFBA607}"/>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2" name="Title 1">
            <a:extLst>
              <a:ext uri="{FF2B5EF4-FFF2-40B4-BE49-F238E27FC236}">
                <a16:creationId xmlns:a16="http://schemas.microsoft.com/office/drawing/2014/main" id="{BA54C4EA-5A96-4BD4-9A4A-14C3D6A871FE}"/>
              </a:ext>
            </a:extLst>
          </p:cNvPr>
          <p:cNvSpPr>
            <a:spLocks noGrp="1"/>
          </p:cNvSpPr>
          <p:nvPr>
            <p:ph type="title"/>
          </p:nvPr>
        </p:nvSpPr>
        <p:spPr bwMode="gray">
          <a:xfrm>
            <a:off x="371475" y="368301"/>
            <a:ext cx="8694738" cy="850900"/>
          </a:xfrm>
        </p:spPr>
        <p:txBody>
          <a:bodyPr/>
          <a:lstStyle/>
          <a:p>
            <a:r>
              <a:rPr lang="zh-TW" altLang="en-US"/>
              <a:t>按一下以編輯母片標題樣式</a:t>
            </a:r>
            <a:endParaRPr lang="en-US"/>
          </a:p>
        </p:txBody>
      </p:sp>
      <p:sp>
        <p:nvSpPr>
          <p:cNvPr id="22" name="Text Placeholder 4">
            <a:extLst>
              <a:ext uri="{FF2B5EF4-FFF2-40B4-BE49-F238E27FC236}">
                <a16:creationId xmlns:a16="http://schemas.microsoft.com/office/drawing/2014/main" id="{84399890-EF54-461A-A188-0C8AFF13CE40}"/>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
        <p:nvSpPr>
          <p:cNvPr id="4" name="Picture Placeholder 3">
            <a:extLst>
              <a:ext uri="{FF2B5EF4-FFF2-40B4-BE49-F238E27FC236}">
                <a16:creationId xmlns:a16="http://schemas.microsoft.com/office/drawing/2014/main" id="{453C2556-BB5C-4AEA-BA02-E04029B82194}"/>
              </a:ext>
            </a:extLst>
          </p:cNvPr>
          <p:cNvSpPr>
            <a:spLocks noGrp="1"/>
          </p:cNvSpPr>
          <p:nvPr>
            <p:ph type="pic" sz="quarter" idx="30"/>
          </p:nvPr>
        </p:nvSpPr>
        <p:spPr bwMode="gray">
          <a:xfrm>
            <a:off x="371475" y="1479297"/>
            <a:ext cx="4204800" cy="2437200"/>
          </a:xfrm>
          <a:solidFill>
            <a:schemeClr val="accent2"/>
          </a:solidFill>
        </p:spPr>
        <p:txBody>
          <a:bodyPr bIns="720000" anchor="ctr" anchorCtr="0"/>
          <a:lstStyle>
            <a:lvl1pPr algn="ctr">
              <a:defRPr/>
            </a:lvl1pPr>
          </a:lstStyle>
          <a:p>
            <a:r>
              <a:rPr lang="zh-TW" altLang="en-US"/>
              <a:t>按一下圖示以新增圖片</a:t>
            </a:r>
            <a:endParaRPr lang="en-GB"/>
          </a:p>
        </p:txBody>
      </p:sp>
      <p:sp>
        <p:nvSpPr>
          <p:cNvPr id="15" name="Picture Placeholder 3">
            <a:extLst>
              <a:ext uri="{FF2B5EF4-FFF2-40B4-BE49-F238E27FC236}">
                <a16:creationId xmlns:a16="http://schemas.microsoft.com/office/drawing/2014/main" id="{0E1ECF42-8F82-49DC-81B4-E71A35A0259E}"/>
              </a:ext>
            </a:extLst>
          </p:cNvPr>
          <p:cNvSpPr>
            <a:spLocks noGrp="1"/>
          </p:cNvSpPr>
          <p:nvPr>
            <p:ph type="pic" sz="quarter" idx="31"/>
          </p:nvPr>
        </p:nvSpPr>
        <p:spPr bwMode="gray">
          <a:xfrm>
            <a:off x="371475" y="4056063"/>
            <a:ext cx="4204800" cy="2437200"/>
          </a:xfrm>
          <a:solidFill>
            <a:schemeClr val="accent2"/>
          </a:solidFill>
        </p:spPr>
        <p:txBody>
          <a:bodyPr bIns="720000" anchor="ctr" anchorCtr="0"/>
          <a:lstStyle>
            <a:lvl1pPr algn="ctr">
              <a:defRPr/>
            </a:lvl1pPr>
          </a:lstStyle>
          <a:p>
            <a:r>
              <a:rPr lang="zh-TW" altLang="en-US"/>
              <a:t>按一下圖示以新增圖片</a:t>
            </a:r>
            <a:endParaRPr lang="en-GB"/>
          </a:p>
        </p:txBody>
      </p:sp>
    </p:spTree>
    <p:extLst>
      <p:ext uri="{BB962C8B-B14F-4D97-AF65-F5344CB8AC3E}">
        <p14:creationId xmlns:p14="http://schemas.microsoft.com/office/powerpoint/2010/main" val="381914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Photo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592383-C71F-45DE-B063-A1F3C5E1BA08}"/>
              </a:ext>
            </a:extLst>
          </p:cNvPr>
          <p:cNvSpPr>
            <a:spLocks noGrp="1"/>
          </p:cNvSpPr>
          <p:nvPr>
            <p:ph type="title"/>
          </p:nvPr>
        </p:nvSpPr>
        <p:spPr bwMode="gray">
          <a:xfrm>
            <a:off x="371475" y="368301"/>
            <a:ext cx="8694738" cy="850900"/>
          </a:xfrm>
        </p:spPr>
        <p:txBody>
          <a:bodyPr/>
          <a:lstStyle/>
          <a:p>
            <a:r>
              <a:rPr lang="zh-TW" altLang="en-US"/>
              <a:t>按一下以編輯母片標題樣式</a:t>
            </a:r>
            <a:endParaRPr lang="en-US"/>
          </a:p>
        </p:txBody>
      </p:sp>
      <p:sp>
        <p:nvSpPr>
          <p:cNvPr id="19" name="Subtitle 2">
            <a:extLst>
              <a:ext uri="{FF2B5EF4-FFF2-40B4-BE49-F238E27FC236}">
                <a16:creationId xmlns:a16="http://schemas.microsoft.com/office/drawing/2014/main" id="{5B74ABDC-7A9A-46C7-8F4E-21B86C1F3404}"/>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39" name="Text Placeholder 4">
            <a:extLst>
              <a:ext uri="{FF2B5EF4-FFF2-40B4-BE49-F238E27FC236}">
                <a16:creationId xmlns:a16="http://schemas.microsoft.com/office/drawing/2014/main" id="{E8219565-5479-4A36-B720-60B3BCF4E203}"/>
              </a:ext>
            </a:extLst>
          </p:cNvPr>
          <p:cNvSpPr>
            <a:spLocks noGrp="1"/>
          </p:cNvSpPr>
          <p:nvPr>
            <p:ph type="body" sz="quarter" idx="13"/>
          </p:nvPr>
        </p:nvSpPr>
        <p:spPr bwMode="gray">
          <a:xfrm>
            <a:off x="4575176" y="1476375"/>
            <a:ext cx="7245349"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Picture Placeholder 7">
            <a:extLst>
              <a:ext uri="{FF2B5EF4-FFF2-40B4-BE49-F238E27FC236}">
                <a16:creationId xmlns:a16="http://schemas.microsoft.com/office/drawing/2014/main" id="{61BD8F89-D739-42B8-B618-797E83062F8B}"/>
              </a:ext>
            </a:extLst>
          </p:cNvPr>
          <p:cNvSpPr>
            <a:spLocks noGrp="1"/>
          </p:cNvSpPr>
          <p:nvPr>
            <p:ph type="pic" sz="quarter" idx="18"/>
          </p:nvPr>
        </p:nvSpPr>
        <p:spPr bwMode="gray">
          <a:xfrm>
            <a:off x="371475" y="1478754"/>
            <a:ext cx="3654000" cy="5011200"/>
          </a:xfrm>
          <a:solidFill>
            <a:schemeClr val="accent2"/>
          </a:solidFill>
        </p:spPr>
        <p:txBody>
          <a:bodyPr bIns="720000" anchor="ctr" anchorCtr="0"/>
          <a:lstStyle>
            <a:lvl1pPr algn="ctr">
              <a:defRPr/>
            </a:lvl1pPr>
          </a:lstStyle>
          <a:p>
            <a:r>
              <a:rPr lang="zh-TW" altLang="en-US"/>
              <a:t>按一下圖示以新增圖片</a:t>
            </a:r>
            <a:endParaRPr lang="en-US"/>
          </a:p>
        </p:txBody>
      </p:sp>
      <p:sp>
        <p:nvSpPr>
          <p:cNvPr id="18" name="Text Placeholder 4">
            <a:extLst>
              <a:ext uri="{FF2B5EF4-FFF2-40B4-BE49-F238E27FC236}">
                <a16:creationId xmlns:a16="http://schemas.microsoft.com/office/drawing/2014/main" id="{A0B910EC-B158-4FFC-89B8-60E4CBB69654}"/>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3840243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 Photo left 2">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4E47D4B2-6C1E-4EEB-8E3B-099AA348A443}"/>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41" name="Text Placeholder 4">
            <a:extLst>
              <a:ext uri="{FF2B5EF4-FFF2-40B4-BE49-F238E27FC236}">
                <a16:creationId xmlns:a16="http://schemas.microsoft.com/office/drawing/2014/main" id="{E6C3C3A9-754F-4433-8190-50609E3E8676}"/>
              </a:ext>
            </a:extLst>
          </p:cNvPr>
          <p:cNvSpPr>
            <a:spLocks noGrp="1"/>
          </p:cNvSpPr>
          <p:nvPr>
            <p:ph type="body" sz="quarter" idx="13"/>
          </p:nvPr>
        </p:nvSpPr>
        <p:spPr bwMode="gray">
          <a:xfrm>
            <a:off x="6167439" y="1476375"/>
            <a:ext cx="5653086"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Title 5">
            <a:extLst>
              <a:ext uri="{FF2B5EF4-FFF2-40B4-BE49-F238E27FC236}">
                <a16:creationId xmlns:a16="http://schemas.microsoft.com/office/drawing/2014/main" id="{EE13DECA-3454-423B-A02C-1801FCED124E}"/>
              </a:ext>
            </a:extLst>
          </p:cNvPr>
          <p:cNvSpPr>
            <a:spLocks noGrp="1"/>
          </p:cNvSpPr>
          <p:nvPr>
            <p:ph type="title"/>
          </p:nvPr>
        </p:nvSpPr>
        <p:spPr bwMode="gray"/>
        <p:txBody>
          <a:bodyPr/>
          <a:lstStyle/>
          <a:p>
            <a:r>
              <a:rPr lang="zh-TW" altLang="en-US"/>
              <a:t>按一下以編輯母片標題樣式</a:t>
            </a:r>
            <a:endParaRPr lang="en-US"/>
          </a:p>
        </p:txBody>
      </p:sp>
      <p:sp>
        <p:nvSpPr>
          <p:cNvPr id="4" name="Picture Placeholder 3">
            <a:extLst>
              <a:ext uri="{FF2B5EF4-FFF2-40B4-BE49-F238E27FC236}">
                <a16:creationId xmlns:a16="http://schemas.microsoft.com/office/drawing/2014/main" id="{A0A8B407-D7E7-4CF4-A8FB-5A71D782F59A}"/>
              </a:ext>
            </a:extLst>
          </p:cNvPr>
          <p:cNvSpPr>
            <a:spLocks noGrp="1"/>
          </p:cNvSpPr>
          <p:nvPr>
            <p:ph type="pic" sz="quarter" idx="18"/>
          </p:nvPr>
        </p:nvSpPr>
        <p:spPr bwMode="gray">
          <a:xfrm>
            <a:off x="371475" y="1478755"/>
            <a:ext cx="5248800" cy="5011200"/>
          </a:xfrm>
          <a:solidFill>
            <a:schemeClr val="accent2"/>
          </a:solidFill>
        </p:spPr>
        <p:txBody>
          <a:bodyPr bIns="720000" anchor="ctr" anchorCtr="0"/>
          <a:lstStyle>
            <a:lvl1pPr algn="ctr">
              <a:defRPr/>
            </a:lvl1pPr>
          </a:lstStyle>
          <a:p>
            <a:r>
              <a:rPr lang="zh-TW" altLang="en-US"/>
              <a:t>按一下圖示以新增圖片</a:t>
            </a:r>
            <a:endParaRPr lang="en-US"/>
          </a:p>
        </p:txBody>
      </p:sp>
      <p:sp>
        <p:nvSpPr>
          <p:cNvPr id="18" name="Text Placeholder 4">
            <a:extLst>
              <a:ext uri="{FF2B5EF4-FFF2-40B4-BE49-F238E27FC236}">
                <a16:creationId xmlns:a16="http://schemas.microsoft.com/office/drawing/2014/main" id="{D6F07FBA-B343-4744-929B-31C26DD69382}"/>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2371121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Photo">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E345BA-AF76-40AC-A5BD-CB61D60EB445}"/>
              </a:ext>
            </a:extLst>
          </p:cNvPr>
          <p:cNvSpPr>
            <a:spLocks noGrp="1"/>
          </p:cNvSpPr>
          <p:nvPr>
            <p:ph type="title"/>
          </p:nvPr>
        </p:nvSpPr>
        <p:spPr bwMode="gray">
          <a:xfrm>
            <a:off x="371475" y="368301"/>
            <a:ext cx="8694738" cy="850900"/>
          </a:xfrm>
        </p:spPr>
        <p:txBody>
          <a:bodyPr/>
          <a:lstStyle/>
          <a:p>
            <a:r>
              <a:rPr lang="zh-TW" altLang="en-US"/>
              <a:t>按一下以編輯母片標題樣式</a:t>
            </a:r>
            <a:endParaRPr lang="en-US" dirty="0"/>
          </a:p>
        </p:txBody>
      </p:sp>
      <p:sp>
        <p:nvSpPr>
          <p:cNvPr id="18" name="Subtitle 2">
            <a:extLst>
              <a:ext uri="{FF2B5EF4-FFF2-40B4-BE49-F238E27FC236}">
                <a16:creationId xmlns:a16="http://schemas.microsoft.com/office/drawing/2014/main" id="{1F5D1676-C226-43D2-BADB-9E3FC429594F}"/>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8" name="Picture Placeholder 7">
            <a:extLst>
              <a:ext uri="{FF2B5EF4-FFF2-40B4-BE49-F238E27FC236}">
                <a16:creationId xmlns:a16="http://schemas.microsoft.com/office/drawing/2014/main" id="{84FBAD1B-4788-4195-8004-6B994F88A76F}"/>
              </a:ext>
            </a:extLst>
          </p:cNvPr>
          <p:cNvSpPr>
            <a:spLocks noGrp="1"/>
          </p:cNvSpPr>
          <p:nvPr>
            <p:ph type="pic" sz="quarter" idx="18"/>
          </p:nvPr>
        </p:nvSpPr>
        <p:spPr bwMode="gray">
          <a:xfrm>
            <a:off x="371475" y="1478754"/>
            <a:ext cx="11451600" cy="5011200"/>
          </a:xfrm>
          <a:solidFill>
            <a:schemeClr val="accent2"/>
          </a:solidFill>
        </p:spPr>
        <p:txBody>
          <a:bodyPr bIns="720000" anchor="ctr" anchorCtr="0"/>
          <a:lstStyle>
            <a:lvl1pPr algn="ctr">
              <a:defRPr/>
            </a:lvl1pPr>
          </a:lstStyle>
          <a:p>
            <a:r>
              <a:rPr lang="zh-TW" altLang="en-US"/>
              <a:t>按一下圖示以新增圖片</a:t>
            </a:r>
            <a:endParaRPr lang="en-US"/>
          </a:p>
        </p:txBody>
      </p:sp>
      <p:sp>
        <p:nvSpPr>
          <p:cNvPr id="17" name="Text Placeholder 4">
            <a:extLst>
              <a:ext uri="{FF2B5EF4-FFF2-40B4-BE49-F238E27FC236}">
                <a16:creationId xmlns:a16="http://schemas.microsoft.com/office/drawing/2014/main" id="{E7A70577-BF8C-4332-9CD9-FA84D5644B9A}"/>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169976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6" name="Rechteck 8">
            <a:extLst>
              <a:ext uri="{FF2B5EF4-FFF2-40B4-BE49-F238E27FC236}">
                <a16:creationId xmlns:a16="http://schemas.microsoft.com/office/drawing/2014/main" id="{3FA93B96-51F2-2A41-8D00-546096AF903D}"/>
              </a:ext>
            </a:extLst>
          </p:cNvPr>
          <p:cNvSpPr/>
          <p:nvPr userDrawn="1"/>
        </p:nvSpPr>
        <p:spPr bwMode="gray">
          <a:xfrm>
            <a:off x="4718872" y="-135"/>
            <a:ext cx="7473127" cy="685806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algn="l">
              <a:lnSpc>
                <a:spcPct val="120000"/>
              </a:lnSpc>
            </a:pPr>
            <a:endParaRPr lang="de-DE" sz="1600" dirty="0"/>
          </a:p>
        </p:txBody>
      </p:sp>
      <p:sp>
        <p:nvSpPr>
          <p:cNvPr id="18" name="TextBox 3">
            <a:extLst>
              <a:ext uri="{FF2B5EF4-FFF2-40B4-BE49-F238E27FC236}">
                <a16:creationId xmlns:a16="http://schemas.microsoft.com/office/drawing/2014/main" id="{0D5C77D2-DF25-E640-BBD4-7C5F2FF355CF}"/>
              </a:ext>
            </a:extLst>
          </p:cNvPr>
          <p:cNvSpPr txBox="1"/>
          <p:nvPr userDrawn="1"/>
        </p:nvSpPr>
        <p:spPr bwMode="gray">
          <a:xfrm>
            <a:off x="1" y="1"/>
            <a:ext cx="364586" cy="6858000"/>
          </a:xfrm>
          <a:prstGeom prst="rect">
            <a:avLst/>
          </a:prstGeom>
          <a:solidFill>
            <a:srgbClr val="00B4D8"/>
          </a:solidFill>
        </p:spPr>
        <p:txBody>
          <a:bodyPr wrap="square" lIns="0" tIns="0" rIns="0" bIns="0" rtlCol="0" anchor="ctr">
            <a:noAutofit/>
          </a:bodyPr>
          <a:lstStyle/>
          <a:p>
            <a:pPr algn="ctr"/>
            <a:endParaRPr lang="en-US" sz="800" dirty="0">
              <a:solidFill>
                <a:schemeClr val="bg1"/>
              </a:solidFill>
            </a:endParaRPr>
          </a:p>
        </p:txBody>
      </p:sp>
      <p:sp>
        <p:nvSpPr>
          <p:cNvPr id="20" name="Title 1">
            <a:extLst>
              <a:ext uri="{FF2B5EF4-FFF2-40B4-BE49-F238E27FC236}">
                <a16:creationId xmlns:a16="http://schemas.microsoft.com/office/drawing/2014/main" id="{7D0634AB-6B20-8C49-88BF-54A67CB86554}"/>
              </a:ext>
            </a:extLst>
          </p:cNvPr>
          <p:cNvSpPr>
            <a:spLocks noGrp="1"/>
          </p:cNvSpPr>
          <p:nvPr>
            <p:ph type="ctrTitle"/>
          </p:nvPr>
        </p:nvSpPr>
        <p:spPr bwMode="gray">
          <a:xfrm>
            <a:off x="5380522" y="1032545"/>
            <a:ext cx="6441592" cy="1783680"/>
          </a:xfrm>
        </p:spPr>
        <p:txBody>
          <a:bodyPr anchor="b" anchorCtr="0"/>
          <a:lstStyle>
            <a:lvl1pPr algn="l">
              <a:lnSpc>
                <a:spcPct val="100000"/>
              </a:lnSpc>
              <a:defRPr sz="3500">
                <a:solidFill>
                  <a:schemeClr val="bg1"/>
                </a:solidFill>
              </a:defRPr>
            </a:lvl1pPr>
          </a:lstStyle>
          <a:p>
            <a:r>
              <a:rPr lang="zh-TW" altLang="en-US"/>
              <a:t>按一下以編輯母片標題樣式</a:t>
            </a:r>
            <a:endParaRPr lang="en-US" dirty="0"/>
          </a:p>
        </p:txBody>
      </p:sp>
      <p:sp>
        <p:nvSpPr>
          <p:cNvPr id="27" name="Subtitle 2">
            <a:extLst>
              <a:ext uri="{FF2B5EF4-FFF2-40B4-BE49-F238E27FC236}">
                <a16:creationId xmlns:a16="http://schemas.microsoft.com/office/drawing/2014/main" id="{217AD9B9-9058-6148-9703-B8262BC13846}"/>
              </a:ext>
            </a:extLst>
          </p:cNvPr>
          <p:cNvSpPr>
            <a:spLocks noGrp="1"/>
          </p:cNvSpPr>
          <p:nvPr>
            <p:ph type="subTitle" idx="1" hasCustomPrompt="1"/>
          </p:nvPr>
        </p:nvSpPr>
        <p:spPr bwMode="gray">
          <a:xfrm>
            <a:off x="5380523" y="3524635"/>
            <a:ext cx="6441592" cy="586800"/>
          </a:xfrm>
        </p:spPr>
        <p:txBody>
          <a:bodyPr lIns="14400"/>
          <a:lstStyle>
            <a:lvl1pPr marL="0" indent="0" algn="l">
              <a:buNone/>
              <a:defRPr sz="1600" b="0">
                <a:solidFill>
                  <a:schemeClr val="bg1"/>
                </a:solidFill>
              </a:defRPr>
            </a:lvl1pPr>
            <a:lvl2pPr marL="0" indent="0" algn="l">
              <a:buNone/>
              <a:defRPr sz="1700" b="1"/>
            </a:lvl2pPr>
            <a:lvl3pPr marL="0" indent="0" algn="l">
              <a:buNone/>
              <a:defRPr sz="1700" b="1">
                <a:solidFill>
                  <a:schemeClr val="tx1"/>
                </a:solidFill>
              </a:defRPr>
            </a:lvl3pPr>
            <a:lvl4pPr marL="0" indent="0" algn="l">
              <a:buNone/>
              <a:defRPr sz="1700" b="1">
                <a:solidFill>
                  <a:schemeClr val="tx1"/>
                </a:solidFill>
              </a:defRPr>
            </a:lvl4pPr>
            <a:lvl5pPr marL="0" indent="0" algn="l">
              <a:buNone/>
              <a:defRPr sz="1700" b="1">
                <a:solidFill>
                  <a:schemeClr val="tx1"/>
                </a:solidFill>
              </a:defRPr>
            </a:lvl5pPr>
            <a:lvl6pPr marL="0" indent="0" algn="l">
              <a:buNone/>
              <a:defRPr sz="1700" b="1">
                <a:solidFill>
                  <a:schemeClr val="tx1"/>
                </a:solidFill>
              </a:defRPr>
            </a:lvl6pPr>
            <a:lvl7pPr marL="0" indent="0" algn="l">
              <a:buNone/>
              <a:defRPr sz="1700" b="1"/>
            </a:lvl7pPr>
            <a:lvl8pPr marL="0" indent="0" algn="l">
              <a:buNone/>
              <a:defRPr sz="1700" b="1">
                <a:solidFill>
                  <a:schemeClr val="tx1"/>
                </a:solidFill>
              </a:defRPr>
            </a:lvl8pPr>
            <a:lvl9pPr marL="0" indent="0" algn="l">
              <a:buNone/>
              <a:defRPr sz="1700" b="1">
                <a:solidFill>
                  <a:schemeClr val="tx1"/>
                </a:solidFill>
              </a:defRPr>
            </a:lvl9pPr>
          </a:lstStyle>
          <a:p>
            <a:r>
              <a:rPr lang="en-US" dirty="0"/>
              <a:t>For client name, title, company</a:t>
            </a:r>
            <a:br>
              <a:rPr lang="en-US" dirty="0"/>
            </a:br>
            <a:r>
              <a:rPr lang="en-US" dirty="0"/>
              <a:t>By presenter’s name, title</a:t>
            </a:r>
          </a:p>
        </p:txBody>
      </p:sp>
      <p:sp>
        <p:nvSpPr>
          <p:cNvPr id="28" name="Text Placeholder 7">
            <a:extLst>
              <a:ext uri="{FF2B5EF4-FFF2-40B4-BE49-F238E27FC236}">
                <a16:creationId xmlns:a16="http://schemas.microsoft.com/office/drawing/2014/main" id="{8E5C9330-26EF-8F41-994B-36C17C1CD7A1}"/>
              </a:ext>
            </a:extLst>
          </p:cNvPr>
          <p:cNvSpPr>
            <a:spLocks noGrp="1"/>
          </p:cNvSpPr>
          <p:nvPr>
            <p:ph type="body" sz="quarter" idx="13" hasCustomPrompt="1"/>
          </p:nvPr>
        </p:nvSpPr>
        <p:spPr bwMode="gray">
          <a:xfrm>
            <a:off x="5380329" y="4322354"/>
            <a:ext cx="6441045" cy="543600"/>
          </a:xfrm>
        </p:spPr>
        <p:txBody>
          <a:bodyPr lIns="14400"/>
          <a:lstStyle>
            <a:lvl1pPr marL="0" indent="0">
              <a:lnSpc>
                <a:spcPct val="100000"/>
              </a:lnSpc>
              <a:buFont typeface="Arial" panose="020B0604020202020204" pitchFamily="34" charset="0"/>
              <a:buNone/>
              <a:defRPr sz="1600">
                <a:solidFill>
                  <a:schemeClr val="bg1"/>
                </a:solidFill>
              </a:defRPr>
            </a:lvl1pPr>
            <a:lvl2pPr marL="0" indent="0">
              <a:lnSpc>
                <a:spcPct val="100000"/>
              </a:lnSpc>
              <a:buNone/>
              <a:defRPr sz="1700"/>
            </a:lvl2pPr>
            <a:lvl3pPr marL="0" indent="0">
              <a:lnSpc>
                <a:spcPct val="100000"/>
              </a:lnSpc>
              <a:buNone/>
              <a:defRPr sz="1700"/>
            </a:lvl3pPr>
            <a:lvl4pPr marL="0" indent="0">
              <a:lnSpc>
                <a:spcPct val="100000"/>
              </a:lnSpc>
              <a:buNone/>
              <a:defRPr sz="1700"/>
            </a:lvl4pPr>
            <a:lvl5pPr marL="0" indent="0">
              <a:lnSpc>
                <a:spcPct val="100000"/>
              </a:lnSpc>
              <a:buNone/>
              <a:defRPr sz="1700"/>
            </a:lvl5pPr>
            <a:lvl6pPr marL="0" indent="0">
              <a:lnSpc>
                <a:spcPct val="100000"/>
              </a:lnSpc>
              <a:buNone/>
              <a:defRPr sz="1700"/>
            </a:lvl6pPr>
            <a:lvl7pPr marL="0" indent="0">
              <a:lnSpc>
                <a:spcPct val="100000"/>
              </a:lnSpc>
              <a:buNone/>
              <a:defRPr sz="1700"/>
            </a:lvl7pPr>
            <a:lvl8pPr marL="0" indent="0">
              <a:lnSpc>
                <a:spcPct val="100000"/>
              </a:lnSpc>
              <a:buNone/>
              <a:defRPr sz="1700"/>
            </a:lvl8pPr>
            <a:lvl9pPr marL="0" indent="0">
              <a:lnSpc>
                <a:spcPct val="100000"/>
              </a:lnSpc>
              <a:buNone/>
              <a:defRPr sz="1700"/>
            </a:lvl9pPr>
          </a:lstStyle>
          <a:p>
            <a:pPr lvl="0"/>
            <a:r>
              <a:rPr lang="en-US" dirty="0"/>
              <a:t>Place, Date</a:t>
            </a:r>
          </a:p>
        </p:txBody>
      </p:sp>
      <p:sp>
        <p:nvSpPr>
          <p:cNvPr id="29" name="Untertitel 3">
            <a:extLst>
              <a:ext uri="{FF2B5EF4-FFF2-40B4-BE49-F238E27FC236}">
                <a16:creationId xmlns:a16="http://schemas.microsoft.com/office/drawing/2014/main" id="{1632E540-11F7-F343-BA82-64171682135E}"/>
              </a:ext>
            </a:extLst>
          </p:cNvPr>
          <p:cNvSpPr txBox="1">
            <a:spLocks/>
          </p:cNvSpPr>
          <p:nvPr userDrawn="1"/>
        </p:nvSpPr>
        <p:spPr bwMode="gray">
          <a:xfrm>
            <a:off x="5408154" y="6315162"/>
            <a:ext cx="3310402" cy="238936"/>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700" b="1" kern="1200">
                <a:solidFill>
                  <a:schemeClr val="bg1"/>
                </a:solidFill>
                <a:latin typeface="+mn-lt"/>
                <a:ea typeface="+mn-ea"/>
                <a:cs typeface="+mn-cs"/>
              </a:defRPr>
            </a:lvl1pPr>
            <a:lvl2pPr marL="457200" indent="0" algn="ctr" defTabSz="914400" rtl="0" eaLnBrk="1" latinLnBrk="0" hangingPunct="1">
              <a:lnSpc>
                <a:spcPct val="120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9pPr>
          </a:lstStyle>
          <a:p>
            <a:r>
              <a:rPr lang="en-US" sz="1300" b="0" dirty="0"/>
              <a:t>Delivering Growth – in Asia and Beyond.</a:t>
            </a:r>
            <a:endParaRPr lang="de-DE" sz="1300" b="0" dirty="0"/>
          </a:p>
        </p:txBody>
      </p:sp>
      <p:sp>
        <p:nvSpPr>
          <p:cNvPr id="30" name="Bildplatzhalter 2">
            <a:extLst>
              <a:ext uri="{FF2B5EF4-FFF2-40B4-BE49-F238E27FC236}">
                <a16:creationId xmlns:a16="http://schemas.microsoft.com/office/drawing/2014/main" id="{E81EF72B-98E2-2349-A602-D57BC779A236}"/>
              </a:ext>
            </a:extLst>
          </p:cNvPr>
          <p:cNvSpPr>
            <a:spLocks noGrp="1"/>
          </p:cNvSpPr>
          <p:nvPr>
            <p:ph type="pic" sz="quarter" idx="30"/>
          </p:nvPr>
        </p:nvSpPr>
        <p:spPr>
          <a:xfrm>
            <a:off x="364587" y="0"/>
            <a:ext cx="4348825" cy="6857934"/>
          </a:xfrm>
          <a:solidFill>
            <a:schemeClr val="accent2"/>
          </a:solidFill>
        </p:spPr>
        <p:txBody>
          <a:bodyPr anchor="ctr"/>
          <a:lstStyle>
            <a:lvl1pPr algn="ctr">
              <a:defRPr/>
            </a:lvl1pPr>
          </a:lstStyle>
          <a:p>
            <a:r>
              <a:rPr lang="zh-TW" altLang="en-US"/>
              <a:t>按一下圖示以新增圖片</a:t>
            </a:r>
            <a:endParaRPr lang="de-DE" dirty="0"/>
          </a:p>
        </p:txBody>
      </p:sp>
      <p:pic>
        <p:nvPicPr>
          <p:cNvPr id="31" name="Grafik 13">
            <a:extLst>
              <a:ext uri="{FF2B5EF4-FFF2-40B4-BE49-F238E27FC236}">
                <a16:creationId xmlns:a16="http://schemas.microsoft.com/office/drawing/2014/main" id="{B8D5A599-98B5-FD4E-A286-D6E47BE6003B}"/>
              </a:ext>
            </a:extLst>
          </p:cNvPr>
          <p:cNvPicPr>
            <a:picLocks noChangeAspect="1"/>
          </p:cNvPicPr>
          <p:nvPr userDrawn="1"/>
        </p:nvPicPr>
        <p:blipFill>
          <a:blip r:embed="rId2"/>
          <a:stretch>
            <a:fillRect/>
          </a:stretch>
        </p:blipFill>
        <p:spPr>
          <a:xfrm>
            <a:off x="10371138" y="368300"/>
            <a:ext cx="1449387" cy="453326"/>
          </a:xfrm>
          <a:prstGeom prst="rect">
            <a:avLst/>
          </a:prstGeom>
        </p:spPr>
      </p:pic>
    </p:spTree>
    <p:extLst>
      <p:ext uri="{BB962C8B-B14F-4D97-AF65-F5344CB8AC3E}">
        <p14:creationId xmlns:p14="http://schemas.microsoft.com/office/powerpoint/2010/main" val="1986490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8FE64-147C-4E9C-B1B4-00E9468B67FF}"/>
              </a:ext>
            </a:extLst>
          </p:cNvPr>
          <p:cNvSpPr>
            <a:spLocks noGrp="1"/>
          </p:cNvSpPr>
          <p:nvPr>
            <p:ph type="title"/>
          </p:nvPr>
        </p:nvSpPr>
        <p:spPr bwMode="gray">
          <a:xfrm>
            <a:off x="371475" y="368301"/>
            <a:ext cx="8694738" cy="850900"/>
          </a:xfrm>
        </p:spPr>
        <p:txBody>
          <a:bodyPr/>
          <a:lstStyle/>
          <a:p>
            <a:r>
              <a:rPr lang="zh-TW" altLang="en-US"/>
              <a:t>按一下以編輯母片標題樣式</a:t>
            </a:r>
            <a:endParaRPr lang="en-US" dirty="0"/>
          </a:p>
        </p:txBody>
      </p:sp>
      <p:sp>
        <p:nvSpPr>
          <p:cNvPr id="20" name="Subtitle 2">
            <a:extLst>
              <a:ext uri="{FF2B5EF4-FFF2-40B4-BE49-F238E27FC236}">
                <a16:creationId xmlns:a16="http://schemas.microsoft.com/office/drawing/2014/main" id="{42E03278-0C99-4C2D-AE7D-762BAEDCEE63}"/>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8" name="Picture Placeholder 7">
            <a:extLst>
              <a:ext uri="{FF2B5EF4-FFF2-40B4-BE49-F238E27FC236}">
                <a16:creationId xmlns:a16="http://schemas.microsoft.com/office/drawing/2014/main" id="{5BCE41C6-0CB5-4354-B494-716D4AB23DC9}"/>
              </a:ext>
            </a:extLst>
          </p:cNvPr>
          <p:cNvSpPr>
            <a:spLocks noGrp="1"/>
          </p:cNvSpPr>
          <p:nvPr>
            <p:ph type="pic" sz="quarter" idx="22"/>
          </p:nvPr>
        </p:nvSpPr>
        <p:spPr bwMode="gray">
          <a:xfrm>
            <a:off x="371475" y="1478754"/>
            <a:ext cx="5652000" cy="5011200"/>
          </a:xfrm>
          <a:solidFill>
            <a:schemeClr val="accent2"/>
          </a:solidFill>
        </p:spPr>
        <p:txBody>
          <a:bodyPr bIns="720000" anchor="ctr" anchorCtr="0"/>
          <a:lstStyle>
            <a:lvl1pPr algn="ctr">
              <a:defRPr/>
            </a:lvl1pPr>
          </a:lstStyle>
          <a:p>
            <a:r>
              <a:rPr lang="zh-TW" altLang="en-US"/>
              <a:t>按一下圖示以新增圖片</a:t>
            </a:r>
            <a:endParaRPr lang="en-US"/>
          </a:p>
        </p:txBody>
      </p:sp>
      <p:sp>
        <p:nvSpPr>
          <p:cNvPr id="21" name="Picture Placeholder 7">
            <a:extLst>
              <a:ext uri="{FF2B5EF4-FFF2-40B4-BE49-F238E27FC236}">
                <a16:creationId xmlns:a16="http://schemas.microsoft.com/office/drawing/2014/main" id="{366417CF-BD4C-4201-B333-F68CE09687AA}"/>
              </a:ext>
            </a:extLst>
          </p:cNvPr>
          <p:cNvSpPr>
            <a:spLocks noGrp="1"/>
          </p:cNvSpPr>
          <p:nvPr>
            <p:ph type="pic" sz="quarter" idx="23"/>
          </p:nvPr>
        </p:nvSpPr>
        <p:spPr bwMode="gray">
          <a:xfrm>
            <a:off x="6167437" y="1478754"/>
            <a:ext cx="5652000" cy="5011200"/>
          </a:xfrm>
          <a:solidFill>
            <a:schemeClr val="accent2"/>
          </a:solidFill>
        </p:spPr>
        <p:txBody>
          <a:bodyPr bIns="720000" anchor="ctr" anchorCtr="0"/>
          <a:lstStyle>
            <a:lvl1pPr algn="ctr">
              <a:defRPr/>
            </a:lvl1pPr>
          </a:lstStyle>
          <a:p>
            <a:r>
              <a:rPr lang="zh-TW" altLang="en-US"/>
              <a:t>按一下圖示以新增圖片</a:t>
            </a:r>
            <a:endParaRPr lang="en-US"/>
          </a:p>
        </p:txBody>
      </p:sp>
      <p:sp>
        <p:nvSpPr>
          <p:cNvPr id="18" name="Text Placeholder 4">
            <a:extLst>
              <a:ext uri="{FF2B5EF4-FFF2-40B4-BE49-F238E27FC236}">
                <a16:creationId xmlns:a16="http://schemas.microsoft.com/office/drawing/2014/main" id="{FE72596B-5526-4263-ABB6-DA6F770B12CF}"/>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2349257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05512C-42BF-42A6-9BC6-C18D77EE5BA1}"/>
              </a:ext>
            </a:extLst>
          </p:cNvPr>
          <p:cNvSpPr>
            <a:spLocks noGrp="1"/>
          </p:cNvSpPr>
          <p:nvPr>
            <p:ph type="pic" sz="quarter" idx="20"/>
          </p:nvPr>
        </p:nvSpPr>
        <p:spPr bwMode="gray">
          <a:xfrm>
            <a:off x="0" y="0"/>
            <a:ext cx="12192000" cy="6858000"/>
          </a:xfrm>
          <a:solidFill>
            <a:schemeClr val="accent2"/>
          </a:solidFill>
        </p:spPr>
        <p:txBody>
          <a:bodyPr bIns="720000" anchor="ctr" anchorCtr="0"/>
          <a:lstStyle>
            <a:lvl1pPr algn="ctr">
              <a:defRPr/>
            </a:lvl1pPr>
          </a:lstStyle>
          <a:p>
            <a:r>
              <a:rPr lang="zh-TW" altLang="en-US"/>
              <a:t>按一下圖示以新增圖片</a:t>
            </a:r>
            <a:endParaRPr lang="en-US"/>
          </a:p>
        </p:txBody>
      </p:sp>
    </p:spTree>
    <p:extLst>
      <p:ext uri="{BB962C8B-B14F-4D97-AF65-F5344CB8AC3E}">
        <p14:creationId xmlns:p14="http://schemas.microsoft.com/office/powerpoint/2010/main" val="3104109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2)">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A41FC1DA-0535-413A-8FDD-C005E4448CCE}"/>
              </a:ext>
            </a:extLst>
          </p:cNvPr>
          <p:cNvSpPr>
            <a:spLocks noGrp="1"/>
          </p:cNvSpPr>
          <p:nvPr>
            <p:ph type="pic" sz="quarter" idx="21"/>
          </p:nvPr>
        </p:nvSpPr>
        <p:spPr bwMode="gray">
          <a:xfrm>
            <a:off x="6096000" y="0"/>
            <a:ext cx="6097837" cy="6858000"/>
          </a:xfrm>
          <a:solidFill>
            <a:schemeClr val="accent2"/>
          </a:solidFill>
        </p:spPr>
        <p:txBody>
          <a:bodyPr bIns="720000" anchor="ctr" anchorCtr="0"/>
          <a:lstStyle>
            <a:lvl1pPr algn="ctr">
              <a:defRPr/>
            </a:lvl1pPr>
          </a:lstStyle>
          <a:p>
            <a:r>
              <a:rPr lang="zh-TW" altLang="en-US"/>
              <a:t>按一下圖示以新增圖片</a:t>
            </a:r>
            <a:endParaRPr lang="en-US"/>
          </a:p>
        </p:txBody>
      </p:sp>
      <p:sp>
        <p:nvSpPr>
          <p:cNvPr id="5" name="Picture Placeholder 4">
            <a:extLst>
              <a:ext uri="{FF2B5EF4-FFF2-40B4-BE49-F238E27FC236}">
                <a16:creationId xmlns:a16="http://schemas.microsoft.com/office/drawing/2014/main" id="{CFACD92D-401D-4F7D-85D2-E77C038C40CA}"/>
              </a:ext>
            </a:extLst>
          </p:cNvPr>
          <p:cNvSpPr>
            <a:spLocks noGrp="1"/>
          </p:cNvSpPr>
          <p:nvPr>
            <p:ph type="pic" sz="quarter" idx="20"/>
          </p:nvPr>
        </p:nvSpPr>
        <p:spPr bwMode="gray">
          <a:xfrm>
            <a:off x="0" y="0"/>
            <a:ext cx="6096000" cy="6858000"/>
          </a:xfrm>
          <a:solidFill>
            <a:schemeClr val="accent2"/>
          </a:solidFill>
        </p:spPr>
        <p:txBody>
          <a:bodyPr bIns="720000" anchor="ctr" anchorCtr="0"/>
          <a:lstStyle>
            <a:lvl1pPr algn="ctr">
              <a:defRPr/>
            </a:lvl1pPr>
          </a:lstStyle>
          <a:p>
            <a:r>
              <a:rPr lang="zh-TW" altLang="en-US"/>
              <a:t>按一下圖示以新增圖片</a:t>
            </a:r>
            <a:endParaRPr lang="en-US"/>
          </a:p>
        </p:txBody>
      </p:sp>
    </p:spTree>
    <p:extLst>
      <p:ext uri="{BB962C8B-B14F-4D97-AF65-F5344CB8AC3E}">
        <p14:creationId xmlns:p14="http://schemas.microsoft.com/office/powerpoint/2010/main" val="2484993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ndscape Photo (4)">
    <p:bg bwMode="gray">
      <p:bgRef idx="1001">
        <a:schemeClr val="bg1"/>
      </p:bgRef>
    </p:bg>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18F2CE75-EFE8-9649-8B14-D0706BA1CF55}"/>
              </a:ext>
            </a:extLst>
          </p:cNvPr>
          <p:cNvSpPr>
            <a:spLocks noGrp="1"/>
          </p:cNvSpPr>
          <p:nvPr>
            <p:ph type="pic" sz="quarter" idx="32"/>
          </p:nvPr>
        </p:nvSpPr>
        <p:spPr>
          <a:xfrm>
            <a:off x="0" y="-1"/>
            <a:ext cx="6096000" cy="3428991"/>
          </a:xfrm>
          <a:solidFill>
            <a:schemeClr val="accent2"/>
          </a:solidFill>
        </p:spPr>
        <p:txBody>
          <a:bodyPr anchor="ctr"/>
          <a:lstStyle>
            <a:lvl1pPr algn="ctr">
              <a:defRPr/>
            </a:lvl1pPr>
          </a:lstStyle>
          <a:p>
            <a:r>
              <a:rPr lang="zh-TW" altLang="en-US"/>
              <a:t>按一下圖示以新增圖片</a:t>
            </a:r>
            <a:endParaRPr lang="de-DE" dirty="0"/>
          </a:p>
        </p:txBody>
      </p:sp>
      <p:sp>
        <p:nvSpPr>
          <p:cNvPr id="9" name="Bildplatzhalter 2">
            <a:extLst>
              <a:ext uri="{FF2B5EF4-FFF2-40B4-BE49-F238E27FC236}">
                <a16:creationId xmlns:a16="http://schemas.microsoft.com/office/drawing/2014/main" id="{FFB168E5-74B8-3F40-A6C6-777EF2A8F6CF}"/>
              </a:ext>
            </a:extLst>
          </p:cNvPr>
          <p:cNvSpPr>
            <a:spLocks noGrp="1"/>
          </p:cNvSpPr>
          <p:nvPr>
            <p:ph type="pic" sz="quarter" idx="33"/>
          </p:nvPr>
        </p:nvSpPr>
        <p:spPr>
          <a:xfrm>
            <a:off x="6096001" y="2"/>
            <a:ext cx="6096002" cy="3428992"/>
          </a:xfrm>
          <a:solidFill>
            <a:schemeClr val="accent2"/>
          </a:solidFill>
        </p:spPr>
        <p:txBody>
          <a:bodyPr anchor="ctr"/>
          <a:lstStyle>
            <a:lvl1pPr algn="ctr">
              <a:defRPr/>
            </a:lvl1pPr>
          </a:lstStyle>
          <a:p>
            <a:r>
              <a:rPr lang="zh-TW" altLang="en-US"/>
              <a:t>按一下圖示以新增圖片</a:t>
            </a:r>
            <a:endParaRPr lang="de-DE" dirty="0"/>
          </a:p>
        </p:txBody>
      </p:sp>
      <p:sp>
        <p:nvSpPr>
          <p:cNvPr id="13" name="Bildplatzhalter 2">
            <a:extLst>
              <a:ext uri="{FF2B5EF4-FFF2-40B4-BE49-F238E27FC236}">
                <a16:creationId xmlns:a16="http://schemas.microsoft.com/office/drawing/2014/main" id="{73B0EF84-C9A2-C447-9388-CB7CDB6D671D}"/>
              </a:ext>
            </a:extLst>
          </p:cNvPr>
          <p:cNvSpPr>
            <a:spLocks noGrp="1"/>
          </p:cNvSpPr>
          <p:nvPr>
            <p:ph type="pic" sz="quarter" idx="34"/>
          </p:nvPr>
        </p:nvSpPr>
        <p:spPr>
          <a:xfrm>
            <a:off x="0" y="3428994"/>
            <a:ext cx="6096000" cy="3429006"/>
          </a:xfrm>
          <a:solidFill>
            <a:schemeClr val="accent2"/>
          </a:solidFill>
        </p:spPr>
        <p:txBody>
          <a:bodyPr anchor="ctr"/>
          <a:lstStyle>
            <a:lvl1pPr algn="ctr">
              <a:defRPr/>
            </a:lvl1pPr>
          </a:lstStyle>
          <a:p>
            <a:r>
              <a:rPr lang="zh-TW" altLang="en-US"/>
              <a:t>按一下圖示以新增圖片</a:t>
            </a:r>
            <a:endParaRPr lang="de-DE" dirty="0"/>
          </a:p>
        </p:txBody>
      </p:sp>
      <p:sp>
        <p:nvSpPr>
          <p:cNvPr id="14" name="Bildplatzhalter 2">
            <a:extLst>
              <a:ext uri="{FF2B5EF4-FFF2-40B4-BE49-F238E27FC236}">
                <a16:creationId xmlns:a16="http://schemas.microsoft.com/office/drawing/2014/main" id="{27484CEA-A510-A74B-B65B-C6C47AD4D017}"/>
              </a:ext>
            </a:extLst>
          </p:cNvPr>
          <p:cNvSpPr>
            <a:spLocks noGrp="1"/>
          </p:cNvSpPr>
          <p:nvPr>
            <p:ph type="pic" sz="quarter" idx="35"/>
          </p:nvPr>
        </p:nvSpPr>
        <p:spPr>
          <a:xfrm>
            <a:off x="6096001" y="3428998"/>
            <a:ext cx="6096002" cy="3428998"/>
          </a:xfrm>
          <a:solidFill>
            <a:schemeClr val="accent2"/>
          </a:solidFill>
        </p:spPr>
        <p:txBody>
          <a:bodyPr anchor="ctr"/>
          <a:lstStyle>
            <a:lvl1pPr algn="ctr">
              <a:defRPr/>
            </a:lvl1pPr>
          </a:lstStyle>
          <a:p>
            <a:r>
              <a:rPr lang="zh-TW" altLang="en-US"/>
              <a:t>按一下圖示以新增圖片</a:t>
            </a:r>
            <a:endParaRPr lang="de-DE" dirty="0"/>
          </a:p>
        </p:txBody>
      </p:sp>
    </p:spTree>
    <p:extLst>
      <p:ext uri="{BB962C8B-B14F-4D97-AF65-F5344CB8AC3E}">
        <p14:creationId xmlns:p14="http://schemas.microsoft.com/office/powerpoint/2010/main" val="432033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0F3977AE-3DDA-42FE-AB16-BB1D98562145}"/>
              </a:ext>
            </a:extLst>
          </p:cNvPr>
          <p:cNvSpPr>
            <a:spLocks noGrp="1"/>
          </p:cNvSpPr>
          <p:nvPr>
            <p:ph type="body" sz="quarter" idx="13"/>
          </p:nvPr>
        </p:nvSpPr>
        <p:spPr bwMode="gray">
          <a:xfrm>
            <a:off x="6024563" y="1476375"/>
            <a:ext cx="5795962"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Subtitle 2">
            <a:extLst>
              <a:ext uri="{FF2B5EF4-FFF2-40B4-BE49-F238E27FC236}">
                <a16:creationId xmlns:a16="http://schemas.microsoft.com/office/drawing/2014/main" id="{9C495FC7-4FB5-46CF-A89D-503804C6FE49}"/>
              </a:ext>
            </a:extLst>
          </p:cNvPr>
          <p:cNvSpPr>
            <a:spLocks noGrp="1"/>
          </p:cNvSpPr>
          <p:nvPr>
            <p:ph type="subTitle" idx="1" hasCustomPrompt="1"/>
          </p:nvPr>
        </p:nvSpPr>
        <p:spPr bwMode="gray">
          <a:xfrm>
            <a:off x="6024564" y="148255"/>
            <a:ext cx="3041650"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6" name="Text Placeholder 4">
            <a:extLst>
              <a:ext uri="{FF2B5EF4-FFF2-40B4-BE49-F238E27FC236}">
                <a16:creationId xmlns:a16="http://schemas.microsoft.com/office/drawing/2014/main" id="{4E8CD984-E9B9-4259-A41D-D9981041B353}"/>
              </a:ext>
            </a:extLst>
          </p:cNvPr>
          <p:cNvSpPr>
            <a:spLocks noGrp="1"/>
          </p:cNvSpPr>
          <p:nvPr>
            <p:ph type="body" sz="quarter" idx="29" hasCustomPrompt="1"/>
          </p:nvPr>
        </p:nvSpPr>
        <p:spPr bwMode="gray">
          <a:xfrm>
            <a:off x="6024563" y="6571544"/>
            <a:ext cx="4354651"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
        <p:nvSpPr>
          <p:cNvPr id="7" name="Rechteck 12">
            <a:extLst>
              <a:ext uri="{FF2B5EF4-FFF2-40B4-BE49-F238E27FC236}">
                <a16:creationId xmlns:a16="http://schemas.microsoft.com/office/drawing/2014/main" id="{ED119810-B079-DC44-BF4D-E2801605512E}"/>
              </a:ext>
            </a:extLst>
          </p:cNvPr>
          <p:cNvSpPr/>
          <p:nvPr userDrawn="1"/>
        </p:nvSpPr>
        <p:spPr bwMode="gray">
          <a:xfrm>
            <a:off x="0" y="-135"/>
            <a:ext cx="5627163" cy="685806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algn="l">
              <a:lnSpc>
                <a:spcPct val="120000"/>
              </a:lnSpc>
            </a:pPr>
            <a:endParaRPr lang="de-DE" sz="1600" dirty="0"/>
          </a:p>
        </p:txBody>
      </p:sp>
      <p:sp>
        <p:nvSpPr>
          <p:cNvPr id="8" name="TextBox 3">
            <a:extLst>
              <a:ext uri="{FF2B5EF4-FFF2-40B4-BE49-F238E27FC236}">
                <a16:creationId xmlns:a16="http://schemas.microsoft.com/office/drawing/2014/main" id="{18CDF378-8831-BF47-9D3F-37E4EE808A1D}"/>
              </a:ext>
            </a:extLst>
          </p:cNvPr>
          <p:cNvSpPr txBox="1"/>
          <p:nvPr userDrawn="1"/>
        </p:nvSpPr>
        <p:spPr bwMode="gray">
          <a:xfrm>
            <a:off x="1" y="1"/>
            <a:ext cx="364586" cy="6858000"/>
          </a:xfrm>
          <a:prstGeom prst="rect">
            <a:avLst/>
          </a:prstGeom>
          <a:solidFill>
            <a:srgbClr val="00B4D8"/>
          </a:solidFill>
        </p:spPr>
        <p:txBody>
          <a:bodyPr wrap="square" lIns="0" tIns="0" rIns="0" bIns="0" rtlCol="0" anchor="ctr">
            <a:noAutofit/>
          </a:bodyPr>
          <a:lstStyle/>
          <a:p>
            <a:pPr algn="ctr"/>
            <a:endParaRPr lang="en-US" sz="800" dirty="0">
              <a:solidFill>
                <a:schemeClr val="bg1"/>
              </a:solidFill>
            </a:endParaRPr>
          </a:p>
        </p:txBody>
      </p:sp>
      <p:sp>
        <p:nvSpPr>
          <p:cNvPr id="9" name="Text Placeholder 13">
            <a:extLst>
              <a:ext uri="{FF2B5EF4-FFF2-40B4-BE49-F238E27FC236}">
                <a16:creationId xmlns:a16="http://schemas.microsoft.com/office/drawing/2014/main" id="{9FD3B424-30A7-0D4F-8730-3E6D2B3D2ECB}"/>
              </a:ext>
            </a:extLst>
          </p:cNvPr>
          <p:cNvSpPr>
            <a:spLocks noGrp="1"/>
          </p:cNvSpPr>
          <p:nvPr>
            <p:ph type="body" sz="quarter" idx="14"/>
          </p:nvPr>
        </p:nvSpPr>
        <p:spPr bwMode="gray">
          <a:xfrm>
            <a:off x="364587" y="476250"/>
            <a:ext cx="5110164" cy="6011797"/>
          </a:xfrm>
          <a:noFill/>
        </p:spPr>
        <p:txBody>
          <a:bodyPr lIns="352800" tIns="442800" rIns="360000" anchor="ctr" anchorCtr="0"/>
          <a:lstStyle>
            <a:lvl1pPr marL="0" indent="0">
              <a:lnSpc>
                <a:spcPct val="100000"/>
              </a:lnSpc>
              <a:buFont typeface="Arial" panose="020B0604020202020204" pitchFamily="34" charset="0"/>
              <a:buNone/>
              <a:defRPr sz="3000" b="1">
                <a:solidFill>
                  <a:schemeClr val="bg1"/>
                </a:solidFill>
              </a:defRPr>
            </a:lvl1pPr>
            <a:lvl2pPr marL="0" indent="0">
              <a:lnSpc>
                <a:spcPct val="100000"/>
              </a:lnSpc>
              <a:buNone/>
              <a:defRPr sz="3000" b="1">
                <a:solidFill>
                  <a:schemeClr val="bg1"/>
                </a:solidFill>
              </a:defRPr>
            </a:lvl2pPr>
            <a:lvl3pPr marL="0" indent="0">
              <a:lnSpc>
                <a:spcPct val="100000"/>
              </a:lnSpc>
              <a:buNone/>
              <a:defRPr sz="3000" b="1">
                <a:solidFill>
                  <a:schemeClr val="bg1"/>
                </a:solidFill>
              </a:defRPr>
            </a:lvl3pPr>
            <a:lvl4pPr marL="0" indent="0">
              <a:lnSpc>
                <a:spcPct val="100000"/>
              </a:lnSpc>
              <a:buNone/>
              <a:defRPr sz="3000" b="1">
                <a:solidFill>
                  <a:schemeClr val="bg1"/>
                </a:solidFill>
              </a:defRPr>
            </a:lvl4pPr>
            <a:lvl5pPr marL="0" indent="0">
              <a:lnSpc>
                <a:spcPct val="100000"/>
              </a:lnSpc>
              <a:buNone/>
              <a:defRPr sz="3000" b="1">
                <a:solidFill>
                  <a:schemeClr val="bg1"/>
                </a:solidFill>
              </a:defRPr>
            </a:lvl5pPr>
            <a:lvl6pPr marL="0" indent="0">
              <a:lnSpc>
                <a:spcPct val="95000"/>
              </a:lnSpc>
              <a:buNone/>
              <a:defRPr sz="3000" b="1">
                <a:solidFill>
                  <a:schemeClr val="bg1"/>
                </a:solidFill>
              </a:defRPr>
            </a:lvl6pPr>
            <a:lvl7pPr marL="0" indent="0">
              <a:lnSpc>
                <a:spcPct val="95000"/>
              </a:lnSpc>
              <a:buNone/>
              <a:defRPr sz="3000" b="1">
                <a:solidFill>
                  <a:schemeClr val="bg1"/>
                </a:solidFill>
              </a:defRPr>
            </a:lvl7pPr>
            <a:lvl8pPr marL="0" indent="0">
              <a:lnSpc>
                <a:spcPct val="95000"/>
              </a:lnSpc>
              <a:buNone/>
              <a:defRPr sz="3000" b="1">
                <a:solidFill>
                  <a:schemeClr val="bg1"/>
                </a:solidFill>
              </a:defRPr>
            </a:lvl8pPr>
            <a:lvl9pPr marL="0" indent="0">
              <a:lnSpc>
                <a:spcPct val="95000"/>
              </a:lnSpc>
              <a:buNone/>
              <a:defRPr sz="3000" b="1">
                <a:solidFill>
                  <a:schemeClr val="bg1"/>
                </a:solidFill>
              </a:defRPr>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278478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keaway message">
    <p:bg>
      <p:bgPr>
        <a:solidFill>
          <a:schemeClr val="bg2"/>
        </a:solidFill>
        <a:effectLst/>
      </p:bgPr>
    </p:bg>
    <p:spTree>
      <p:nvGrpSpPr>
        <p:cNvPr id="1" name=""/>
        <p:cNvGrpSpPr/>
        <p:nvPr/>
      </p:nvGrpSpPr>
      <p:grpSpPr>
        <a:xfrm>
          <a:off x="0" y="0"/>
          <a:ext cx="0" cy="0"/>
          <a:chOff x="0" y="0"/>
          <a:chExt cx="0" cy="0"/>
        </a:xfrm>
      </p:grpSpPr>
      <p:sp>
        <p:nvSpPr>
          <p:cNvPr id="5" name="Rechteck 11">
            <a:extLst>
              <a:ext uri="{FF2B5EF4-FFF2-40B4-BE49-F238E27FC236}">
                <a16:creationId xmlns:a16="http://schemas.microsoft.com/office/drawing/2014/main" id="{FAC8094A-9F20-1A4F-B8D5-255E77C2D20B}"/>
              </a:ext>
            </a:extLst>
          </p:cNvPr>
          <p:cNvSpPr/>
          <p:nvPr userDrawn="1"/>
        </p:nvSpPr>
        <p:spPr bwMode="gray">
          <a:xfrm>
            <a:off x="0" y="0"/>
            <a:ext cx="12191999"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algn="l">
              <a:lnSpc>
                <a:spcPct val="120000"/>
              </a:lnSpc>
            </a:pPr>
            <a:endParaRPr lang="de-DE" sz="1600" dirty="0" err="1"/>
          </a:p>
        </p:txBody>
      </p:sp>
      <p:sp>
        <p:nvSpPr>
          <p:cNvPr id="6" name="TextBox 3">
            <a:extLst>
              <a:ext uri="{FF2B5EF4-FFF2-40B4-BE49-F238E27FC236}">
                <a16:creationId xmlns:a16="http://schemas.microsoft.com/office/drawing/2014/main" id="{812C7455-71FA-3A4A-8F1D-E1AC916D17B0}"/>
              </a:ext>
            </a:extLst>
          </p:cNvPr>
          <p:cNvSpPr txBox="1"/>
          <p:nvPr userDrawn="1"/>
        </p:nvSpPr>
        <p:spPr bwMode="gray">
          <a:xfrm>
            <a:off x="10525688" y="6561138"/>
            <a:ext cx="1299600" cy="180975"/>
          </a:xfrm>
          <a:prstGeom prst="rect">
            <a:avLst/>
          </a:prstGeom>
          <a:noFill/>
        </p:spPr>
        <p:txBody>
          <a:bodyPr wrap="square" lIns="0" tIns="0" rIns="0" bIns="0" rtlCol="0" anchor="ctr">
            <a:noAutofit/>
          </a:bodyPr>
          <a:lstStyle/>
          <a:p>
            <a:pPr algn="r"/>
            <a:r>
              <a:rPr lang="en-US" sz="800" dirty="0">
                <a:solidFill>
                  <a:schemeClr val="bg1"/>
                </a:solidFill>
              </a:rPr>
              <a:t>Page </a:t>
            </a:r>
            <a:fld id="{9EC15338-5DF2-451F-A6A1-678DEBB51CD9}" type="slidenum">
              <a:rPr lang="en-US" sz="800" smtClean="0">
                <a:solidFill>
                  <a:schemeClr val="bg1"/>
                </a:solidFill>
              </a:rPr>
              <a:pPr algn="r"/>
              <a:t>‹#›</a:t>
            </a:fld>
            <a:endParaRPr lang="en-US" sz="800" dirty="0">
              <a:solidFill>
                <a:schemeClr val="bg1"/>
              </a:solidFill>
            </a:endParaRPr>
          </a:p>
        </p:txBody>
      </p:sp>
      <p:pic>
        <p:nvPicPr>
          <p:cNvPr id="7" name="Grafik 10">
            <a:extLst>
              <a:ext uri="{FF2B5EF4-FFF2-40B4-BE49-F238E27FC236}">
                <a16:creationId xmlns:a16="http://schemas.microsoft.com/office/drawing/2014/main" id="{44D3E33A-67F2-8F44-AA5E-1590751F52F1}"/>
              </a:ext>
            </a:extLst>
          </p:cNvPr>
          <p:cNvPicPr>
            <a:picLocks noChangeAspect="1"/>
          </p:cNvPicPr>
          <p:nvPr userDrawn="1"/>
        </p:nvPicPr>
        <p:blipFill>
          <a:blip r:embed="rId2"/>
          <a:stretch>
            <a:fillRect/>
          </a:stretch>
        </p:blipFill>
        <p:spPr>
          <a:xfrm>
            <a:off x="10371138" y="368300"/>
            <a:ext cx="1449387" cy="453326"/>
          </a:xfrm>
          <a:prstGeom prst="rect">
            <a:avLst/>
          </a:prstGeom>
        </p:spPr>
      </p:pic>
      <p:sp>
        <p:nvSpPr>
          <p:cNvPr id="18" name="Subtitle 2">
            <a:extLst>
              <a:ext uri="{FF2B5EF4-FFF2-40B4-BE49-F238E27FC236}">
                <a16:creationId xmlns:a16="http://schemas.microsoft.com/office/drawing/2014/main" id="{AAF5AC92-F551-4736-A072-A6568ACD347F}"/>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bg1"/>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17" name="Text Placeholder 4">
            <a:extLst>
              <a:ext uri="{FF2B5EF4-FFF2-40B4-BE49-F238E27FC236}">
                <a16:creationId xmlns:a16="http://schemas.microsoft.com/office/drawing/2014/main" id="{5B1006C9-7D93-435E-A206-7C097605EF0F}"/>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bg1"/>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
        <p:nvSpPr>
          <p:cNvPr id="8" name="Title 2">
            <a:extLst>
              <a:ext uri="{FF2B5EF4-FFF2-40B4-BE49-F238E27FC236}">
                <a16:creationId xmlns:a16="http://schemas.microsoft.com/office/drawing/2014/main" id="{6F3FEE1D-232D-F840-8E11-C011F5BF9A9F}"/>
              </a:ext>
            </a:extLst>
          </p:cNvPr>
          <p:cNvSpPr>
            <a:spLocks noGrp="1"/>
          </p:cNvSpPr>
          <p:nvPr>
            <p:ph type="title"/>
          </p:nvPr>
        </p:nvSpPr>
        <p:spPr bwMode="gray">
          <a:xfrm>
            <a:off x="1821138" y="1773238"/>
            <a:ext cx="8550000" cy="3240087"/>
          </a:xfrm>
          <a:noFill/>
        </p:spPr>
        <p:txBody>
          <a:bodyPr lIns="0" tIns="25200" rIns="0" bIns="356400" anchor="ctr" anchorCtr="0"/>
          <a:lstStyle>
            <a:lvl1pPr algn="l">
              <a:lnSpc>
                <a:spcPct val="100000"/>
              </a:lnSpc>
              <a:defRPr b="1">
                <a:solidFill>
                  <a:schemeClr val="bg1"/>
                </a:solidFill>
                <a:latin typeface="+mj-lt"/>
              </a:defRPr>
            </a:lvl1pPr>
          </a:lstStyle>
          <a:p>
            <a:r>
              <a:rPr lang="zh-TW" altLang="en-US"/>
              <a:t>按一下以編輯母片標題樣式</a:t>
            </a:r>
            <a:endParaRPr lang="en-US" dirty="0"/>
          </a:p>
        </p:txBody>
      </p:sp>
    </p:spTree>
    <p:extLst>
      <p:ext uri="{BB962C8B-B14F-4D97-AF65-F5344CB8AC3E}">
        <p14:creationId xmlns:p14="http://schemas.microsoft.com/office/powerpoint/2010/main" val="3271212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F85CA36-38E8-3048-88AE-3B8828437ED5}"/>
              </a:ext>
            </a:extLst>
          </p:cNvPr>
          <p:cNvSpPr>
            <a:spLocks noGrp="1"/>
          </p:cNvSpPr>
          <p:nvPr>
            <p:ph type="subTitle" idx="1" hasCustomPrompt="1"/>
          </p:nvPr>
        </p:nvSpPr>
        <p:spPr bwMode="gray">
          <a:xfrm>
            <a:off x="371475" y="148255"/>
            <a:ext cx="8551863"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5" name="Text Placeholder 4">
            <a:extLst>
              <a:ext uri="{FF2B5EF4-FFF2-40B4-BE49-F238E27FC236}">
                <a16:creationId xmlns:a16="http://schemas.microsoft.com/office/drawing/2014/main" id="{23B7B242-132A-754E-B10E-9C4FFC6C5979}"/>
              </a:ext>
            </a:extLst>
          </p:cNvPr>
          <p:cNvSpPr>
            <a:spLocks noGrp="1"/>
          </p:cNvSpPr>
          <p:nvPr>
            <p:ph type="body" sz="quarter" idx="29" hasCustomPrompt="1"/>
          </p:nvPr>
        </p:nvSpPr>
        <p:spPr bwMode="gray">
          <a:xfrm>
            <a:off x="378415" y="6571544"/>
            <a:ext cx="8551863"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
        <p:nvSpPr>
          <p:cNvPr id="6" name="Title 2">
            <a:extLst>
              <a:ext uri="{FF2B5EF4-FFF2-40B4-BE49-F238E27FC236}">
                <a16:creationId xmlns:a16="http://schemas.microsoft.com/office/drawing/2014/main" id="{2D6F594A-88EF-9E4F-B208-2F48D6A997C1}"/>
              </a:ext>
            </a:extLst>
          </p:cNvPr>
          <p:cNvSpPr>
            <a:spLocks noGrp="1"/>
          </p:cNvSpPr>
          <p:nvPr>
            <p:ph type="title"/>
          </p:nvPr>
        </p:nvSpPr>
        <p:spPr bwMode="gray">
          <a:xfrm>
            <a:off x="1821138" y="1773238"/>
            <a:ext cx="8550000" cy="3240087"/>
          </a:xfrm>
          <a:noFill/>
        </p:spPr>
        <p:txBody>
          <a:bodyPr lIns="0" tIns="25200" rIns="0" bIns="356400" anchor="ctr" anchorCtr="0"/>
          <a:lstStyle>
            <a:lvl1pPr algn="l">
              <a:lnSpc>
                <a:spcPct val="100000"/>
              </a:lnSpc>
              <a:defRPr b="1">
                <a:solidFill>
                  <a:schemeClr val="bg2"/>
                </a:solidFill>
                <a:latin typeface="+mj-lt"/>
              </a:defRPr>
            </a:lvl1pPr>
          </a:lstStyle>
          <a:p>
            <a:r>
              <a:rPr lang="zh-TW" altLang="en-US"/>
              <a:t>按一下以編輯母片標題樣式</a:t>
            </a:r>
            <a:endParaRPr lang="en-US" dirty="0"/>
          </a:p>
        </p:txBody>
      </p:sp>
    </p:spTree>
    <p:extLst>
      <p:ext uri="{BB962C8B-B14F-4D97-AF65-F5344CB8AC3E}">
        <p14:creationId xmlns:p14="http://schemas.microsoft.com/office/powerpoint/2010/main" val="3021140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statement 2">
    <p:spTree>
      <p:nvGrpSpPr>
        <p:cNvPr id="1" name=""/>
        <p:cNvGrpSpPr/>
        <p:nvPr/>
      </p:nvGrpSpPr>
      <p:grpSpPr>
        <a:xfrm>
          <a:off x="0" y="0"/>
          <a:ext cx="0" cy="0"/>
          <a:chOff x="0" y="0"/>
          <a:chExt cx="0" cy="0"/>
        </a:xfrm>
      </p:grpSpPr>
      <p:sp>
        <p:nvSpPr>
          <p:cNvPr id="7" name="Rechteck 11">
            <a:extLst>
              <a:ext uri="{FF2B5EF4-FFF2-40B4-BE49-F238E27FC236}">
                <a16:creationId xmlns:a16="http://schemas.microsoft.com/office/drawing/2014/main" id="{B5238728-A22B-1B4D-AF0E-DBC9236E9DE4}"/>
              </a:ext>
            </a:extLst>
          </p:cNvPr>
          <p:cNvSpPr/>
          <p:nvPr userDrawn="1"/>
        </p:nvSpPr>
        <p:spPr bwMode="gray">
          <a:xfrm>
            <a:off x="0" y="0"/>
            <a:ext cx="12191999" cy="68580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algn="l">
              <a:lnSpc>
                <a:spcPct val="120000"/>
              </a:lnSpc>
            </a:pPr>
            <a:endParaRPr lang="de-DE" sz="1600" dirty="0" err="1"/>
          </a:p>
        </p:txBody>
      </p:sp>
      <p:sp>
        <p:nvSpPr>
          <p:cNvPr id="4" name="Subtitle 2">
            <a:extLst>
              <a:ext uri="{FF2B5EF4-FFF2-40B4-BE49-F238E27FC236}">
                <a16:creationId xmlns:a16="http://schemas.microsoft.com/office/drawing/2014/main" id="{7F85CA36-38E8-3048-88AE-3B8828437ED5}"/>
              </a:ext>
            </a:extLst>
          </p:cNvPr>
          <p:cNvSpPr>
            <a:spLocks noGrp="1"/>
          </p:cNvSpPr>
          <p:nvPr>
            <p:ph type="subTitle" idx="1" hasCustomPrompt="1"/>
          </p:nvPr>
        </p:nvSpPr>
        <p:spPr bwMode="gray">
          <a:xfrm>
            <a:off x="371475" y="148255"/>
            <a:ext cx="8551863" cy="172800"/>
          </a:xfrm>
        </p:spPr>
        <p:txBody>
          <a:bodyPr lIns="18000"/>
          <a:lstStyle>
            <a:lvl1pPr marL="0" indent="0" algn="l">
              <a:buNone/>
              <a:defRPr sz="800" b="1">
                <a:solidFill>
                  <a:schemeClr val="bg1"/>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5" name="Text Placeholder 4">
            <a:extLst>
              <a:ext uri="{FF2B5EF4-FFF2-40B4-BE49-F238E27FC236}">
                <a16:creationId xmlns:a16="http://schemas.microsoft.com/office/drawing/2014/main" id="{23B7B242-132A-754E-B10E-9C4FFC6C5979}"/>
              </a:ext>
            </a:extLst>
          </p:cNvPr>
          <p:cNvSpPr>
            <a:spLocks noGrp="1"/>
          </p:cNvSpPr>
          <p:nvPr>
            <p:ph type="body" sz="quarter" idx="29" hasCustomPrompt="1"/>
          </p:nvPr>
        </p:nvSpPr>
        <p:spPr bwMode="gray">
          <a:xfrm>
            <a:off x="378415" y="6571544"/>
            <a:ext cx="8551863" cy="183600"/>
          </a:xfrm>
        </p:spPr>
        <p:txBody>
          <a:bodyPr lIns="18000" anchor="ctr" anchorCtr="0"/>
          <a:lstStyle>
            <a:lvl1pPr marL="0" indent="0">
              <a:lnSpc>
                <a:spcPct val="100000"/>
              </a:lnSpc>
              <a:buFont typeface="Arial" panose="020B0604020202020204" pitchFamily="34" charset="0"/>
              <a:buNone/>
              <a:defRPr sz="800">
                <a:solidFill>
                  <a:schemeClr val="bg1"/>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
        <p:nvSpPr>
          <p:cNvPr id="6" name="Title 2">
            <a:extLst>
              <a:ext uri="{FF2B5EF4-FFF2-40B4-BE49-F238E27FC236}">
                <a16:creationId xmlns:a16="http://schemas.microsoft.com/office/drawing/2014/main" id="{2D6F594A-88EF-9E4F-B208-2F48D6A997C1}"/>
              </a:ext>
            </a:extLst>
          </p:cNvPr>
          <p:cNvSpPr>
            <a:spLocks noGrp="1"/>
          </p:cNvSpPr>
          <p:nvPr>
            <p:ph type="title"/>
          </p:nvPr>
        </p:nvSpPr>
        <p:spPr bwMode="gray">
          <a:xfrm>
            <a:off x="1821138" y="1773238"/>
            <a:ext cx="8550000" cy="3240087"/>
          </a:xfrm>
          <a:noFill/>
        </p:spPr>
        <p:txBody>
          <a:bodyPr lIns="0" tIns="25200" rIns="0" bIns="356400" anchor="ctr" anchorCtr="0"/>
          <a:lstStyle>
            <a:lvl1pPr algn="l">
              <a:lnSpc>
                <a:spcPct val="100000"/>
              </a:lnSpc>
              <a:defRPr b="1">
                <a:solidFill>
                  <a:schemeClr val="bg1"/>
                </a:solidFill>
                <a:latin typeface="+mj-lt"/>
              </a:defRPr>
            </a:lvl1pPr>
          </a:lstStyle>
          <a:p>
            <a:r>
              <a:rPr lang="zh-TW" altLang="en-US"/>
              <a:t>按一下以編輯母片標題樣式</a:t>
            </a:r>
            <a:endParaRPr lang="en-US" dirty="0"/>
          </a:p>
        </p:txBody>
      </p:sp>
      <p:sp>
        <p:nvSpPr>
          <p:cNvPr id="8" name="TextBox 7">
            <a:extLst>
              <a:ext uri="{FF2B5EF4-FFF2-40B4-BE49-F238E27FC236}">
                <a16:creationId xmlns:a16="http://schemas.microsoft.com/office/drawing/2014/main" id="{4D6F4358-2141-0E44-8D36-C028103F707A}"/>
              </a:ext>
            </a:extLst>
          </p:cNvPr>
          <p:cNvSpPr txBox="1"/>
          <p:nvPr userDrawn="1"/>
        </p:nvSpPr>
        <p:spPr bwMode="gray">
          <a:xfrm>
            <a:off x="10525688" y="6571544"/>
            <a:ext cx="1299600" cy="183600"/>
          </a:xfrm>
          <a:prstGeom prst="rect">
            <a:avLst/>
          </a:prstGeom>
          <a:noFill/>
        </p:spPr>
        <p:txBody>
          <a:bodyPr wrap="square" lIns="0" tIns="0" rIns="0" bIns="0" rtlCol="0" anchor="ctr">
            <a:noAutofit/>
          </a:bodyPr>
          <a:lstStyle/>
          <a:p>
            <a:pPr algn="r"/>
            <a:r>
              <a:rPr lang="en-US" sz="800" dirty="0">
                <a:solidFill>
                  <a:schemeClr val="bg1"/>
                </a:solidFill>
              </a:rPr>
              <a:t>Page </a:t>
            </a:r>
            <a:fld id="{9EC15338-5DF2-451F-A6A1-678DEBB51CD9}" type="slidenum">
              <a:rPr lang="en-US" sz="800" smtClean="0">
                <a:solidFill>
                  <a:schemeClr val="bg1"/>
                </a:solidFill>
              </a:rPr>
              <a:pPr algn="r"/>
              <a:t>‹#›</a:t>
            </a:fld>
            <a:endParaRPr lang="en-US" sz="800" dirty="0">
              <a:solidFill>
                <a:schemeClr val="bg1"/>
              </a:solidFill>
            </a:endParaRPr>
          </a:p>
        </p:txBody>
      </p:sp>
    </p:spTree>
    <p:extLst>
      <p:ext uri="{BB962C8B-B14F-4D97-AF65-F5344CB8AC3E}">
        <p14:creationId xmlns:p14="http://schemas.microsoft.com/office/powerpoint/2010/main" val="2107389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DCA408EC-1CB2-469B-81A7-9459386E696C}"/>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2" name="Title 1">
            <a:extLst>
              <a:ext uri="{FF2B5EF4-FFF2-40B4-BE49-F238E27FC236}">
                <a16:creationId xmlns:a16="http://schemas.microsoft.com/office/drawing/2014/main" id="{B48AF16A-0BDB-49AC-94BA-1B4068A8A6AF}"/>
              </a:ext>
            </a:extLst>
          </p:cNvPr>
          <p:cNvSpPr>
            <a:spLocks noGrp="1"/>
          </p:cNvSpPr>
          <p:nvPr>
            <p:ph type="title"/>
          </p:nvPr>
        </p:nvSpPr>
        <p:spPr bwMode="gray"/>
        <p:txBody>
          <a:bodyPr/>
          <a:lstStyle/>
          <a:p>
            <a:r>
              <a:rPr lang="zh-TW" altLang="en-US"/>
              <a:t>按一下以編輯母片標題樣式</a:t>
            </a:r>
            <a:endParaRPr lang="en-US"/>
          </a:p>
        </p:txBody>
      </p:sp>
      <p:sp>
        <p:nvSpPr>
          <p:cNvPr id="16" name="Text Placeholder 4">
            <a:extLst>
              <a:ext uri="{FF2B5EF4-FFF2-40B4-BE49-F238E27FC236}">
                <a16:creationId xmlns:a16="http://schemas.microsoft.com/office/drawing/2014/main" id="{E6A93BE6-A445-4380-9DC8-AC9A4C51D6B8}"/>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3315424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空白">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49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5F1F26E-159B-4C81-B595-161745AF0E16}"/>
              </a:ext>
            </a:extLst>
          </p:cNvPr>
          <p:cNvSpPr>
            <a:spLocks noGrp="1"/>
          </p:cNvSpPr>
          <p:nvPr>
            <p:ph type="body" sz="quarter" idx="13"/>
          </p:nvPr>
        </p:nvSpPr>
        <p:spPr bwMode="gray">
          <a:xfrm>
            <a:off x="371475" y="1476375"/>
            <a:ext cx="11449049" cy="5013325"/>
          </a:xfrm>
        </p:spPr>
        <p:txBody>
          <a:bodyPr/>
          <a:lstStyle>
            <a:lvl1pPr marL="360000" indent="-360000">
              <a:buClr>
                <a:schemeClr val="bg2"/>
              </a:buClr>
              <a:buFont typeface="+mj-lt"/>
              <a:buAutoNum type="arabicPeriod"/>
              <a:defRPr b="1"/>
            </a:lvl1pPr>
            <a:lvl2pPr marL="540000" indent="-180000">
              <a:buClr>
                <a:schemeClr val="tx1"/>
              </a:buClr>
              <a:buFont typeface="Arial" panose="020B0604020202020204" pitchFamily="34" charset="0"/>
              <a:buChar char="‒"/>
              <a:defRPr b="0"/>
            </a:lvl2pPr>
            <a:lvl3pPr marL="540000" indent="-180000">
              <a:buClr>
                <a:schemeClr val="tx1"/>
              </a:buClr>
              <a:buFont typeface="Arial" panose="020B0604020202020204" pitchFamily="34" charset="0"/>
              <a:buChar char="‒"/>
              <a:defRPr b="0"/>
            </a:lvl3pPr>
            <a:lvl4pPr marL="540000" indent="-180000">
              <a:buClr>
                <a:schemeClr val="tx1"/>
              </a:buClr>
              <a:buFont typeface="Arial" panose="020B0604020202020204" pitchFamily="34" charset="0"/>
              <a:buChar char="‒"/>
              <a:defRPr b="0"/>
            </a:lvl4pPr>
            <a:lvl5pPr marL="540000" indent="-180000">
              <a:buClr>
                <a:schemeClr val="tx1"/>
              </a:buClr>
              <a:buFont typeface="Arial" panose="020B0604020202020204" pitchFamily="34" charset="0"/>
              <a:buChar char="‒"/>
              <a:defRPr b="0"/>
            </a:lvl5pPr>
            <a:lvl6pPr marL="540000" indent="-180000">
              <a:buClr>
                <a:schemeClr val="tx1"/>
              </a:buClr>
              <a:buFont typeface="Arial" panose="020B0604020202020204" pitchFamily="34" charset="0"/>
              <a:buChar char="‒"/>
              <a:defRPr b="0"/>
            </a:lvl6pPr>
            <a:lvl7pPr marL="540000" indent="-180000">
              <a:buClr>
                <a:schemeClr val="tx1"/>
              </a:buClr>
              <a:buFont typeface="Arial" panose="020B0604020202020204" pitchFamily="34" charset="0"/>
              <a:buChar char="‒"/>
              <a:defRPr b="0"/>
            </a:lvl7pPr>
            <a:lvl8pPr marL="540000" indent="-180000">
              <a:buClr>
                <a:schemeClr val="tx1"/>
              </a:buClr>
              <a:buFont typeface="Arial" panose="020B0604020202020204" pitchFamily="34" charset="0"/>
              <a:buChar char="‒"/>
              <a:defRPr b="0"/>
            </a:lvl8pPr>
            <a:lvl9pPr marL="540000" indent="-180000">
              <a:buClr>
                <a:schemeClr val="tx1"/>
              </a:buClr>
              <a:buFont typeface="Arial" panose="020B0604020202020204" pitchFamily="34" charset="0"/>
              <a:buChar char="‒"/>
              <a:defRPr b="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1" name="Subtitle 2">
            <a:extLst>
              <a:ext uri="{FF2B5EF4-FFF2-40B4-BE49-F238E27FC236}">
                <a16:creationId xmlns:a16="http://schemas.microsoft.com/office/drawing/2014/main" id="{D0146208-565A-466A-9E9F-FA4F965866F4}"/>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4" name="Title 3">
            <a:extLst>
              <a:ext uri="{FF2B5EF4-FFF2-40B4-BE49-F238E27FC236}">
                <a16:creationId xmlns:a16="http://schemas.microsoft.com/office/drawing/2014/main" id="{0D936D39-6AF7-4DC1-A291-9F381175062F}"/>
              </a:ext>
            </a:extLst>
          </p:cNvPr>
          <p:cNvSpPr>
            <a:spLocks noGrp="1"/>
          </p:cNvSpPr>
          <p:nvPr>
            <p:ph type="title"/>
          </p:nvPr>
        </p:nvSpPr>
        <p:spPr bwMode="gray"/>
        <p:txBody>
          <a:bodyPr/>
          <a:lstStyle/>
          <a:p>
            <a:r>
              <a:rPr lang="zh-TW" altLang="en-US"/>
              <a:t>按一下以編輯母片標題樣式</a:t>
            </a:r>
            <a:endParaRPr lang="en-US"/>
          </a:p>
        </p:txBody>
      </p:sp>
      <p:sp>
        <p:nvSpPr>
          <p:cNvPr id="22" name="Text Placeholder 4">
            <a:extLst>
              <a:ext uri="{FF2B5EF4-FFF2-40B4-BE49-F238E27FC236}">
                <a16:creationId xmlns:a16="http://schemas.microsoft.com/office/drawing/2014/main" id="{1B81173C-6015-41A6-8B68-EC68FA636487}"/>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2457703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hteck 6">
            <a:extLst>
              <a:ext uri="{FF2B5EF4-FFF2-40B4-BE49-F238E27FC236}">
                <a16:creationId xmlns:a16="http://schemas.microsoft.com/office/drawing/2014/main" id="{39BFF418-15D3-B242-B7E6-166F7898480E}"/>
              </a:ext>
            </a:extLst>
          </p:cNvPr>
          <p:cNvSpPr/>
          <p:nvPr userDrawn="1"/>
        </p:nvSpPr>
        <p:spPr bwMode="gray">
          <a:xfrm>
            <a:off x="0" y="0"/>
            <a:ext cx="12191999"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algn="l">
              <a:lnSpc>
                <a:spcPct val="120000"/>
              </a:lnSpc>
            </a:pPr>
            <a:endParaRPr lang="de-DE" sz="1600" dirty="0" err="1"/>
          </a:p>
        </p:txBody>
      </p:sp>
      <p:sp>
        <p:nvSpPr>
          <p:cNvPr id="6" name="Title 1">
            <a:extLst>
              <a:ext uri="{FF2B5EF4-FFF2-40B4-BE49-F238E27FC236}">
                <a16:creationId xmlns:a16="http://schemas.microsoft.com/office/drawing/2014/main" id="{C9D806AF-7214-8143-A6E9-CE3BF279E23C}"/>
              </a:ext>
            </a:extLst>
          </p:cNvPr>
          <p:cNvSpPr>
            <a:spLocks noGrp="1"/>
          </p:cNvSpPr>
          <p:nvPr>
            <p:ph type="ctrTitle" hasCustomPrompt="1"/>
          </p:nvPr>
        </p:nvSpPr>
        <p:spPr bwMode="gray">
          <a:xfrm>
            <a:off x="1822449" y="2622550"/>
            <a:ext cx="8548689" cy="1290638"/>
          </a:xfrm>
        </p:spPr>
        <p:txBody>
          <a:bodyPr tIns="32400" anchor="t" anchorCtr="0"/>
          <a:lstStyle>
            <a:lvl1pPr algn="l">
              <a:lnSpc>
                <a:spcPct val="100000"/>
              </a:lnSpc>
              <a:defRPr sz="3500">
                <a:solidFill>
                  <a:schemeClr val="bg1"/>
                </a:solidFill>
              </a:defRPr>
            </a:lvl1pPr>
          </a:lstStyle>
          <a:p>
            <a:r>
              <a:rPr lang="en-US" dirty="0"/>
              <a:t>Thank you for your attention</a:t>
            </a:r>
          </a:p>
        </p:txBody>
      </p:sp>
      <p:sp>
        <p:nvSpPr>
          <p:cNvPr id="7" name="TextBox 3">
            <a:extLst>
              <a:ext uri="{FF2B5EF4-FFF2-40B4-BE49-F238E27FC236}">
                <a16:creationId xmlns:a16="http://schemas.microsoft.com/office/drawing/2014/main" id="{4D13FA2D-39E6-294F-B1DC-D5B1837C3194}"/>
              </a:ext>
            </a:extLst>
          </p:cNvPr>
          <p:cNvSpPr txBox="1"/>
          <p:nvPr userDrawn="1"/>
        </p:nvSpPr>
        <p:spPr bwMode="gray">
          <a:xfrm>
            <a:off x="1" y="1"/>
            <a:ext cx="364586" cy="6858000"/>
          </a:xfrm>
          <a:prstGeom prst="rect">
            <a:avLst/>
          </a:prstGeom>
          <a:solidFill>
            <a:srgbClr val="00B4D8"/>
          </a:solidFill>
        </p:spPr>
        <p:txBody>
          <a:bodyPr wrap="square" lIns="0" tIns="0" rIns="0" bIns="0" rtlCol="0" anchor="ctr">
            <a:noAutofit/>
          </a:bodyPr>
          <a:lstStyle/>
          <a:p>
            <a:pPr algn="ctr"/>
            <a:endParaRPr lang="en-US" sz="800" dirty="0">
              <a:solidFill>
                <a:schemeClr val="bg1"/>
              </a:solidFill>
            </a:endParaRPr>
          </a:p>
        </p:txBody>
      </p:sp>
      <p:sp>
        <p:nvSpPr>
          <p:cNvPr id="8" name="Untertitel 3">
            <a:extLst>
              <a:ext uri="{FF2B5EF4-FFF2-40B4-BE49-F238E27FC236}">
                <a16:creationId xmlns:a16="http://schemas.microsoft.com/office/drawing/2014/main" id="{E2330BE9-0795-DC41-BB2D-7CF63A811374}"/>
              </a:ext>
            </a:extLst>
          </p:cNvPr>
          <p:cNvSpPr txBox="1">
            <a:spLocks/>
          </p:cNvSpPr>
          <p:nvPr userDrawn="1"/>
        </p:nvSpPr>
        <p:spPr bwMode="gray">
          <a:xfrm>
            <a:off x="1832882" y="6315162"/>
            <a:ext cx="4783399" cy="238936"/>
          </a:xfrm>
          <a:prstGeom prst="rect">
            <a:avLst/>
          </a:prstGeom>
        </p:spPr>
        <p:txBody>
          <a:bodyPr vert="horz" wrap="square" lIns="0" tIns="0" rIns="0" bIns="0" rtlCol="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700" b="1" kern="1200">
                <a:solidFill>
                  <a:schemeClr val="bg1"/>
                </a:solidFill>
                <a:latin typeface="+mn-lt"/>
                <a:ea typeface="+mn-ea"/>
                <a:cs typeface="+mn-cs"/>
              </a:defRPr>
            </a:lvl1pPr>
            <a:lvl2pPr marL="457200" indent="0" algn="ctr" defTabSz="914400" rtl="0" eaLnBrk="1" latinLnBrk="0" hangingPunct="1">
              <a:lnSpc>
                <a:spcPct val="120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9pPr>
          </a:lstStyle>
          <a:p>
            <a:r>
              <a:rPr lang="en-US" sz="1300" b="0" dirty="0"/>
              <a:t>Delivering Growth – in Asia and Beyond.</a:t>
            </a:r>
            <a:endParaRPr lang="de-DE" sz="1300" b="0" dirty="0"/>
          </a:p>
        </p:txBody>
      </p:sp>
      <p:pic>
        <p:nvPicPr>
          <p:cNvPr id="9" name="Grafik 9">
            <a:extLst>
              <a:ext uri="{FF2B5EF4-FFF2-40B4-BE49-F238E27FC236}">
                <a16:creationId xmlns:a16="http://schemas.microsoft.com/office/drawing/2014/main" id="{58DBF3C2-3CFB-7846-B28A-DAE10624DF02}"/>
              </a:ext>
            </a:extLst>
          </p:cNvPr>
          <p:cNvPicPr>
            <a:picLocks noChangeAspect="1"/>
          </p:cNvPicPr>
          <p:nvPr userDrawn="1"/>
        </p:nvPicPr>
        <p:blipFill>
          <a:blip r:embed="rId2"/>
          <a:stretch>
            <a:fillRect/>
          </a:stretch>
        </p:blipFill>
        <p:spPr>
          <a:xfrm>
            <a:off x="10371138" y="368300"/>
            <a:ext cx="1449387" cy="453326"/>
          </a:xfrm>
          <a:prstGeom prst="rect">
            <a:avLst/>
          </a:prstGeom>
        </p:spPr>
      </p:pic>
    </p:spTree>
    <p:extLst>
      <p:ext uri="{BB962C8B-B14F-4D97-AF65-F5344CB8AC3E}">
        <p14:creationId xmlns:p14="http://schemas.microsoft.com/office/powerpoint/2010/main" val="686154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4147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物件">
    <p:spTree>
      <p:nvGrpSpPr>
        <p:cNvPr id="1" name=""/>
        <p:cNvGrpSpPr/>
        <p:nvPr/>
      </p:nvGrpSpPr>
      <p:grpSpPr>
        <a:xfrm>
          <a:off x="0" y="0"/>
          <a:ext cx="0" cy="0"/>
          <a:chOff x="0" y="0"/>
          <a:chExt cx="0" cy="0"/>
        </a:xfrm>
      </p:grpSpPr>
      <p:sp>
        <p:nvSpPr>
          <p:cNvPr id="19" name="Textplatzhalter 18"/>
          <p:cNvSpPr>
            <a:spLocks noGrp="1"/>
          </p:cNvSpPr>
          <p:nvPr>
            <p:ph type="body" sz="quarter" idx="15" hasCustomPrompt="1"/>
          </p:nvPr>
        </p:nvSpPr>
        <p:spPr bwMode="gray">
          <a:xfrm>
            <a:off x="486834" y="1384300"/>
            <a:ext cx="11216217" cy="4565650"/>
          </a:xfrm>
        </p:spPr>
        <p:txBody>
          <a:bodyPr/>
          <a:lstStyle>
            <a:lvl1pPr>
              <a:defRPr baseline="0"/>
            </a:lvl1pPr>
          </a:lstStyle>
          <a:p>
            <a:pPr lvl="0"/>
            <a:r>
              <a:rPr lang="en-US" noProof="0" dirty="0"/>
              <a:t>Double tap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p:nvPr>
        </p:nvSpPr>
        <p:spPr bwMode="gray"/>
        <p:txBody>
          <a:bodyPr/>
          <a:lstStyle>
            <a:lvl1pPr>
              <a:defRPr/>
            </a:lvl1pPr>
          </a:lstStyle>
          <a:p>
            <a:r>
              <a:rPr lang="zh-TW" altLang="en-US" noProof="0"/>
              <a:t>按一下以編輯母片標題樣式</a:t>
            </a:r>
            <a:endParaRPr lang="en-US" noProof="0" dirty="0"/>
          </a:p>
        </p:txBody>
      </p:sp>
      <p:sp>
        <p:nvSpPr>
          <p:cNvPr id="12" name="Subtitle 2"/>
          <p:cNvSpPr>
            <a:spLocks noGrp="1"/>
          </p:cNvSpPr>
          <p:nvPr>
            <p:ph type="subTitle" idx="13"/>
          </p:nvPr>
        </p:nvSpPr>
        <p:spPr bwMode="gray">
          <a:xfrm>
            <a:off x="487893" y="297825"/>
            <a:ext cx="8554508" cy="215751"/>
          </a:xfrm>
        </p:spPr>
        <p:txBody>
          <a:bodyPr/>
          <a:lstStyle>
            <a:lvl1pPr marL="0" indent="0" algn="l">
              <a:lnSpc>
                <a:spcPts val="1200"/>
              </a:lnSpc>
              <a:buNone/>
              <a:defRPr sz="1000" b="0">
                <a:solidFill>
                  <a:schemeClr val="tx2"/>
                </a:solidFill>
              </a:defRPr>
            </a:lvl1pPr>
            <a:lvl2pPr marL="0" indent="0" algn="l">
              <a:lnSpc>
                <a:spcPts val="1200"/>
              </a:lnSpc>
              <a:buNone/>
              <a:defRPr sz="1000">
                <a:solidFill>
                  <a:schemeClr val="tx2"/>
                </a:solidFill>
              </a:defRPr>
            </a:lvl2pPr>
            <a:lvl3pPr marL="0" indent="0" algn="l">
              <a:lnSpc>
                <a:spcPts val="1200"/>
              </a:lnSpc>
              <a:buNone/>
              <a:defRPr sz="1000">
                <a:solidFill>
                  <a:schemeClr val="tx2"/>
                </a:solidFill>
              </a:defRPr>
            </a:lvl3pPr>
            <a:lvl4pPr marL="0" indent="0" algn="l">
              <a:lnSpc>
                <a:spcPts val="1200"/>
              </a:lnSpc>
              <a:buNone/>
              <a:defRPr sz="1000">
                <a:solidFill>
                  <a:schemeClr val="tx2"/>
                </a:solidFill>
              </a:defRPr>
            </a:lvl4pPr>
            <a:lvl5pPr marL="0" indent="0" algn="l">
              <a:lnSpc>
                <a:spcPts val="1200"/>
              </a:lnSpc>
              <a:buNone/>
              <a:defRPr sz="1000">
                <a:solidFill>
                  <a:schemeClr val="tx2"/>
                </a:solidFill>
              </a:defRPr>
            </a:lvl5pPr>
            <a:lvl6pPr marL="0" indent="0" algn="l">
              <a:lnSpc>
                <a:spcPts val="1200"/>
              </a:lnSpc>
              <a:buNone/>
              <a:defRPr sz="1000">
                <a:solidFill>
                  <a:schemeClr val="tx2"/>
                </a:solidFill>
              </a:defRPr>
            </a:lvl6pPr>
            <a:lvl7pPr marL="0" indent="0" algn="l">
              <a:lnSpc>
                <a:spcPts val="1200"/>
              </a:lnSpc>
              <a:buNone/>
              <a:defRPr sz="1000">
                <a:solidFill>
                  <a:schemeClr val="tx2"/>
                </a:solidFill>
              </a:defRPr>
            </a:lvl7pPr>
            <a:lvl8pPr marL="0" indent="0" algn="l">
              <a:lnSpc>
                <a:spcPts val="1200"/>
              </a:lnSpc>
              <a:buNone/>
              <a:defRPr sz="1000">
                <a:solidFill>
                  <a:schemeClr val="tx2"/>
                </a:solidFill>
              </a:defRPr>
            </a:lvl8pPr>
            <a:lvl9pPr marL="0" indent="0" algn="l">
              <a:lnSpc>
                <a:spcPts val="1200"/>
              </a:lnSpc>
              <a:buNone/>
              <a:defRPr sz="1000">
                <a:solidFill>
                  <a:schemeClr val="tx2"/>
                </a:solidFill>
              </a:defRPr>
            </a:lvl9pPr>
          </a:lstStyle>
          <a:p>
            <a:pPr lvl="0"/>
            <a:r>
              <a:rPr lang="zh-TW" altLang="en-US" noProof="0"/>
              <a:t>按一下以編輯母片子標題樣式</a:t>
            </a:r>
            <a:endParaRPr lang="en-US" noProof="0" dirty="0"/>
          </a:p>
        </p:txBody>
      </p:sp>
      <p:sp>
        <p:nvSpPr>
          <p:cNvPr id="14" name="Textplatzhalter 13"/>
          <p:cNvSpPr>
            <a:spLocks noGrp="1"/>
          </p:cNvSpPr>
          <p:nvPr>
            <p:ph type="body" sz="quarter" idx="14" hasCustomPrompt="1"/>
          </p:nvPr>
        </p:nvSpPr>
        <p:spPr bwMode="gray">
          <a:xfrm>
            <a:off x="486834" y="5949950"/>
            <a:ext cx="11216217" cy="234000"/>
          </a:xfrm>
        </p:spPr>
        <p:txBody>
          <a:bodyPr/>
          <a:lstStyle>
            <a:lvl1pPr marL="0" indent="0">
              <a:lnSpc>
                <a:spcPts val="1200"/>
              </a:lnSpc>
              <a:buFont typeface="Arial" panose="020B0604020202020204" pitchFamily="34" charset="0"/>
              <a:buNone/>
              <a:defRPr sz="1000">
                <a:solidFill>
                  <a:schemeClr val="tx2"/>
                </a:solidFill>
              </a:defRPr>
            </a:lvl1pPr>
            <a:lvl2pPr marL="0" indent="0">
              <a:lnSpc>
                <a:spcPts val="1200"/>
              </a:lnSpc>
              <a:buNone/>
              <a:defRPr sz="1000">
                <a:solidFill>
                  <a:schemeClr val="tx2"/>
                </a:solidFill>
              </a:defRPr>
            </a:lvl2pPr>
            <a:lvl3pPr marL="0" indent="0">
              <a:lnSpc>
                <a:spcPts val="1200"/>
              </a:lnSpc>
              <a:buNone/>
              <a:defRPr sz="1000">
                <a:solidFill>
                  <a:schemeClr val="tx2"/>
                </a:solidFill>
              </a:defRPr>
            </a:lvl3pPr>
            <a:lvl4pPr marL="0" indent="0">
              <a:lnSpc>
                <a:spcPts val="1200"/>
              </a:lnSpc>
              <a:buNone/>
              <a:defRPr sz="1000">
                <a:solidFill>
                  <a:schemeClr val="tx2"/>
                </a:solidFill>
              </a:defRPr>
            </a:lvl4pPr>
            <a:lvl5pPr marL="0" indent="0">
              <a:lnSpc>
                <a:spcPts val="1200"/>
              </a:lnSpc>
              <a:buNone/>
              <a:defRPr sz="1000">
                <a:solidFill>
                  <a:schemeClr val="tx2"/>
                </a:solidFill>
              </a:defRPr>
            </a:lvl5pPr>
            <a:lvl6pPr marL="0" indent="0">
              <a:lnSpc>
                <a:spcPts val="1200"/>
              </a:lnSpc>
              <a:buNone/>
              <a:defRPr sz="1000">
                <a:solidFill>
                  <a:schemeClr val="tx2"/>
                </a:solidFill>
              </a:defRPr>
            </a:lvl6pPr>
            <a:lvl7pPr marL="0" indent="0">
              <a:lnSpc>
                <a:spcPts val="1200"/>
              </a:lnSpc>
              <a:buNone/>
              <a:defRPr sz="1000">
                <a:solidFill>
                  <a:schemeClr val="tx2"/>
                </a:solidFill>
              </a:defRPr>
            </a:lvl7pPr>
            <a:lvl8pPr marL="0" indent="0">
              <a:lnSpc>
                <a:spcPts val="1200"/>
              </a:lnSpc>
              <a:buNone/>
              <a:defRPr sz="1000">
                <a:solidFill>
                  <a:schemeClr val="tx2"/>
                </a:solidFill>
              </a:defRPr>
            </a:lvl8pPr>
            <a:lvl9pPr marL="0" indent="0">
              <a:lnSpc>
                <a:spcPts val="1200"/>
              </a:lnSpc>
              <a:buNone/>
              <a:defRPr sz="1000">
                <a:solidFill>
                  <a:schemeClr val="tx2"/>
                </a:solidFill>
              </a:defRPr>
            </a:lvl9pPr>
          </a:lstStyle>
          <a:p>
            <a:pPr lvl="0"/>
            <a:r>
              <a:rPr lang="en-US" noProof="0" dirty="0"/>
              <a:t>Double tap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40833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0EDF01E-EB3A-8348-95AC-502DFC7ACF63}"/>
              </a:ext>
            </a:extLst>
          </p:cNvPr>
          <p:cNvSpPr>
            <a:spLocks noGrp="1"/>
          </p:cNvSpPr>
          <p:nvPr>
            <p:ph type="title"/>
          </p:nvPr>
        </p:nvSpPr>
        <p:spPr bwMode="gray">
          <a:xfrm>
            <a:off x="3181375" y="2436546"/>
            <a:ext cx="7189763" cy="1239838"/>
          </a:xfrm>
          <a:noFill/>
        </p:spPr>
        <p:txBody>
          <a:bodyPr lIns="396000" tIns="0" bIns="0" anchor="b" anchorCtr="0"/>
          <a:lstStyle>
            <a:lvl1pPr>
              <a:lnSpc>
                <a:spcPct val="100000"/>
              </a:lnSpc>
              <a:defRPr sz="3600">
                <a:solidFill>
                  <a:schemeClr val="bg2"/>
                </a:solidFill>
              </a:defRPr>
            </a:lvl1pPr>
          </a:lstStyle>
          <a:p>
            <a:r>
              <a:rPr lang="zh-TW" altLang="en-US"/>
              <a:t>按一下以編輯母片標題樣式</a:t>
            </a:r>
            <a:endParaRPr lang="en-US" dirty="0"/>
          </a:p>
        </p:txBody>
      </p:sp>
      <p:sp>
        <p:nvSpPr>
          <p:cNvPr id="6" name="Text Placeholder 3">
            <a:extLst>
              <a:ext uri="{FF2B5EF4-FFF2-40B4-BE49-F238E27FC236}">
                <a16:creationId xmlns:a16="http://schemas.microsoft.com/office/drawing/2014/main" id="{F0374A32-F45C-D845-9785-B3F9A01BE704}"/>
              </a:ext>
            </a:extLst>
          </p:cNvPr>
          <p:cNvSpPr>
            <a:spLocks noGrp="1"/>
          </p:cNvSpPr>
          <p:nvPr>
            <p:ph type="body" sz="quarter" idx="18" hasCustomPrompt="1"/>
          </p:nvPr>
        </p:nvSpPr>
        <p:spPr bwMode="gray">
          <a:xfrm>
            <a:off x="371476" y="2436546"/>
            <a:ext cx="2755899" cy="1476642"/>
          </a:xfrm>
        </p:spPr>
        <p:txBody>
          <a:bodyPr lIns="0" rIns="360000" anchor="b" anchorCtr="0"/>
          <a:lstStyle>
            <a:lvl1pPr marL="0" indent="0" algn="r">
              <a:lnSpc>
                <a:spcPct val="100000"/>
              </a:lnSpc>
              <a:buFont typeface="Arial" panose="020B0604020202020204" pitchFamily="34" charset="0"/>
              <a:buNone/>
              <a:defRPr sz="11500" b="1">
                <a:solidFill>
                  <a:schemeClr val="bg2"/>
                </a:solidFill>
              </a:defRPr>
            </a:lvl1pPr>
            <a:lvl2pPr marL="0" indent="0" algn="r">
              <a:lnSpc>
                <a:spcPct val="100000"/>
              </a:lnSpc>
              <a:buNone/>
              <a:defRPr sz="11500" b="0">
                <a:solidFill>
                  <a:schemeClr val="bg2"/>
                </a:solidFill>
              </a:defRPr>
            </a:lvl2pPr>
            <a:lvl3pPr marL="0" indent="0" algn="r">
              <a:lnSpc>
                <a:spcPct val="100000"/>
              </a:lnSpc>
              <a:buNone/>
              <a:defRPr sz="11500" b="0">
                <a:solidFill>
                  <a:schemeClr val="bg2"/>
                </a:solidFill>
              </a:defRPr>
            </a:lvl3pPr>
            <a:lvl4pPr marL="0" indent="0" algn="r">
              <a:lnSpc>
                <a:spcPct val="100000"/>
              </a:lnSpc>
              <a:buNone/>
              <a:defRPr sz="11500" b="0">
                <a:solidFill>
                  <a:schemeClr val="bg2"/>
                </a:solidFill>
              </a:defRPr>
            </a:lvl4pPr>
            <a:lvl5pPr marL="0" indent="0" algn="r">
              <a:lnSpc>
                <a:spcPct val="100000"/>
              </a:lnSpc>
              <a:buNone/>
              <a:defRPr sz="11500" b="0">
                <a:solidFill>
                  <a:schemeClr val="bg2"/>
                </a:solidFill>
              </a:defRPr>
            </a:lvl5pPr>
            <a:lvl6pPr marL="0" indent="0" algn="r">
              <a:lnSpc>
                <a:spcPct val="100000"/>
              </a:lnSpc>
              <a:buNone/>
              <a:defRPr sz="11500" b="0">
                <a:solidFill>
                  <a:schemeClr val="bg2"/>
                </a:solidFill>
              </a:defRPr>
            </a:lvl6pPr>
            <a:lvl7pPr marL="0" indent="0" algn="r">
              <a:lnSpc>
                <a:spcPct val="100000"/>
              </a:lnSpc>
              <a:buNone/>
              <a:defRPr sz="11500" b="0">
                <a:solidFill>
                  <a:schemeClr val="bg2"/>
                </a:solidFill>
              </a:defRPr>
            </a:lvl7pPr>
            <a:lvl8pPr marL="0" indent="0" algn="r">
              <a:lnSpc>
                <a:spcPct val="100000"/>
              </a:lnSpc>
              <a:buNone/>
              <a:defRPr sz="11500" b="0">
                <a:solidFill>
                  <a:schemeClr val="bg2"/>
                </a:solidFill>
              </a:defRPr>
            </a:lvl8pPr>
            <a:lvl9pPr marL="0" indent="0" algn="r">
              <a:lnSpc>
                <a:spcPct val="100000"/>
              </a:lnSpc>
              <a:buNone/>
              <a:defRPr sz="11500" b="0">
                <a:solidFill>
                  <a:schemeClr val="bg2"/>
                </a:solidFill>
              </a:defRPr>
            </a:lvl9pPr>
          </a:lstStyle>
          <a:p>
            <a:pPr lvl="0"/>
            <a:r>
              <a:rPr lang="en-US" dirty="0"/>
              <a:t>1</a:t>
            </a:r>
          </a:p>
        </p:txBody>
      </p:sp>
    </p:spTree>
    <p:extLst>
      <p:ext uri="{BB962C8B-B14F-4D97-AF65-F5344CB8AC3E}">
        <p14:creationId xmlns:p14="http://schemas.microsoft.com/office/powerpoint/2010/main" val="47362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divider">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670705D-8D80-544A-8A1D-E2F8657752A7}"/>
              </a:ext>
            </a:extLst>
          </p:cNvPr>
          <p:cNvSpPr>
            <a:spLocks noGrp="1"/>
          </p:cNvSpPr>
          <p:nvPr>
            <p:ph type="title"/>
          </p:nvPr>
        </p:nvSpPr>
        <p:spPr bwMode="gray">
          <a:xfrm>
            <a:off x="3181375" y="2436546"/>
            <a:ext cx="7189763" cy="1239838"/>
          </a:xfrm>
          <a:noFill/>
        </p:spPr>
        <p:txBody>
          <a:bodyPr lIns="396000" tIns="0" bIns="0" anchor="b" anchorCtr="0"/>
          <a:lstStyle>
            <a:lvl1pPr>
              <a:lnSpc>
                <a:spcPct val="100000"/>
              </a:lnSpc>
              <a:defRPr sz="3600" b="0">
                <a:solidFill>
                  <a:schemeClr val="tx2"/>
                </a:solidFill>
              </a:defRPr>
            </a:lvl1pPr>
          </a:lstStyle>
          <a:p>
            <a:r>
              <a:rPr lang="zh-TW" altLang="en-US"/>
              <a:t>按一下以編輯母片標題樣式</a:t>
            </a:r>
            <a:endParaRPr lang="en-US" dirty="0"/>
          </a:p>
        </p:txBody>
      </p:sp>
      <p:sp>
        <p:nvSpPr>
          <p:cNvPr id="6" name="Text Placeholder 3">
            <a:extLst>
              <a:ext uri="{FF2B5EF4-FFF2-40B4-BE49-F238E27FC236}">
                <a16:creationId xmlns:a16="http://schemas.microsoft.com/office/drawing/2014/main" id="{B8D9618A-D1A0-E842-987B-3E159CC5C868}"/>
              </a:ext>
            </a:extLst>
          </p:cNvPr>
          <p:cNvSpPr>
            <a:spLocks noGrp="1"/>
          </p:cNvSpPr>
          <p:nvPr>
            <p:ph type="body" sz="quarter" idx="18" hasCustomPrompt="1"/>
          </p:nvPr>
        </p:nvSpPr>
        <p:spPr bwMode="gray">
          <a:xfrm>
            <a:off x="371476" y="2436546"/>
            <a:ext cx="2755899" cy="1476642"/>
          </a:xfrm>
        </p:spPr>
        <p:txBody>
          <a:bodyPr lIns="0" rIns="360000" anchor="b" anchorCtr="0"/>
          <a:lstStyle>
            <a:lvl1pPr marL="0" indent="0" algn="r">
              <a:lnSpc>
                <a:spcPct val="100000"/>
              </a:lnSpc>
              <a:buFont typeface="Arial" panose="020B0604020202020204" pitchFamily="34" charset="0"/>
              <a:buNone/>
              <a:defRPr sz="11500" b="0">
                <a:solidFill>
                  <a:schemeClr val="tx2"/>
                </a:solidFill>
              </a:defRPr>
            </a:lvl1pPr>
            <a:lvl2pPr marL="0" indent="0" algn="r">
              <a:lnSpc>
                <a:spcPct val="100000"/>
              </a:lnSpc>
              <a:buNone/>
              <a:defRPr sz="11500" b="0">
                <a:solidFill>
                  <a:schemeClr val="bg2"/>
                </a:solidFill>
              </a:defRPr>
            </a:lvl2pPr>
            <a:lvl3pPr marL="0" indent="0" algn="r">
              <a:lnSpc>
                <a:spcPct val="100000"/>
              </a:lnSpc>
              <a:buNone/>
              <a:defRPr sz="11500" b="0">
                <a:solidFill>
                  <a:schemeClr val="bg2"/>
                </a:solidFill>
              </a:defRPr>
            </a:lvl3pPr>
            <a:lvl4pPr marL="0" indent="0" algn="r">
              <a:lnSpc>
                <a:spcPct val="100000"/>
              </a:lnSpc>
              <a:buNone/>
              <a:defRPr sz="11500" b="0">
                <a:solidFill>
                  <a:schemeClr val="bg2"/>
                </a:solidFill>
              </a:defRPr>
            </a:lvl4pPr>
            <a:lvl5pPr marL="0" indent="0" algn="r">
              <a:lnSpc>
                <a:spcPct val="100000"/>
              </a:lnSpc>
              <a:buNone/>
              <a:defRPr sz="11500" b="0">
                <a:solidFill>
                  <a:schemeClr val="bg2"/>
                </a:solidFill>
              </a:defRPr>
            </a:lvl5pPr>
            <a:lvl6pPr marL="0" indent="0" algn="r">
              <a:lnSpc>
                <a:spcPct val="100000"/>
              </a:lnSpc>
              <a:buNone/>
              <a:defRPr sz="11500" b="0">
                <a:solidFill>
                  <a:schemeClr val="bg2"/>
                </a:solidFill>
              </a:defRPr>
            </a:lvl6pPr>
            <a:lvl7pPr marL="0" indent="0" algn="r">
              <a:lnSpc>
                <a:spcPct val="100000"/>
              </a:lnSpc>
              <a:buNone/>
              <a:defRPr sz="11500" b="0">
                <a:solidFill>
                  <a:schemeClr val="bg2"/>
                </a:solidFill>
              </a:defRPr>
            </a:lvl7pPr>
            <a:lvl8pPr marL="0" indent="0" algn="r">
              <a:lnSpc>
                <a:spcPct val="100000"/>
              </a:lnSpc>
              <a:buNone/>
              <a:defRPr sz="11500" b="0">
                <a:solidFill>
                  <a:schemeClr val="bg2"/>
                </a:solidFill>
              </a:defRPr>
            </a:lvl8pPr>
            <a:lvl9pPr marL="0" indent="0" algn="r">
              <a:lnSpc>
                <a:spcPct val="100000"/>
              </a:lnSpc>
              <a:buNone/>
              <a:defRPr sz="11500" b="0">
                <a:solidFill>
                  <a:schemeClr val="bg2"/>
                </a:solidFill>
              </a:defRPr>
            </a:lvl9pPr>
          </a:lstStyle>
          <a:p>
            <a:pPr lvl="0"/>
            <a:r>
              <a:rPr lang="en-US" dirty="0"/>
              <a:t>1.1</a:t>
            </a:r>
          </a:p>
        </p:txBody>
      </p:sp>
    </p:spTree>
    <p:extLst>
      <p:ext uri="{BB962C8B-B14F-4D97-AF65-F5344CB8AC3E}">
        <p14:creationId xmlns:p14="http://schemas.microsoft.com/office/powerpoint/2010/main" val="252471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1AB8-7536-457F-8E61-8CFF5F41EFF2}"/>
              </a:ext>
            </a:extLst>
          </p:cNvPr>
          <p:cNvSpPr>
            <a:spLocks noGrp="1"/>
          </p:cNvSpPr>
          <p:nvPr>
            <p:ph type="title"/>
          </p:nvPr>
        </p:nvSpPr>
        <p:spPr bwMode="gray">
          <a:xfrm>
            <a:off x="371475" y="368301"/>
            <a:ext cx="8694738" cy="850900"/>
          </a:xfrm>
        </p:spPr>
        <p:txBody>
          <a:bodyPr/>
          <a:lstStyle/>
          <a:p>
            <a:r>
              <a:rPr lang="zh-TW" altLang="en-US"/>
              <a:t>按一下以編輯母片標題樣式</a:t>
            </a:r>
            <a:endParaRPr lang="en-US" dirty="0"/>
          </a:p>
        </p:txBody>
      </p:sp>
      <p:sp>
        <p:nvSpPr>
          <p:cNvPr id="5" name="Text Placeholder 4">
            <a:extLst>
              <a:ext uri="{FF2B5EF4-FFF2-40B4-BE49-F238E27FC236}">
                <a16:creationId xmlns:a16="http://schemas.microsoft.com/office/drawing/2014/main" id="{F1FD37DC-9E08-4A38-8409-325AC90A6B72}"/>
              </a:ext>
            </a:extLst>
          </p:cNvPr>
          <p:cNvSpPr>
            <a:spLocks noGrp="1"/>
          </p:cNvSpPr>
          <p:nvPr>
            <p:ph type="body" sz="quarter" idx="13"/>
          </p:nvPr>
        </p:nvSpPr>
        <p:spPr bwMode="gray">
          <a:xfrm>
            <a:off x="371476" y="1476375"/>
            <a:ext cx="11449049"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8" name="Subtitle 2">
            <a:extLst>
              <a:ext uri="{FF2B5EF4-FFF2-40B4-BE49-F238E27FC236}">
                <a16:creationId xmlns:a16="http://schemas.microsoft.com/office/drawing/2014/main" id="{18EB025A-C788-49B9-93C9-2EA52C400870}"/>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22" name="Text Placeholder 4">
            <a:extLst>
              <a:ext uri="{FF2B5EF4-FFF2-40B4-BE49-F238E27FC236}">
                <a16:creationId xmlns:a16="http://schemas.microsoft.com/office/drawing/2014/main" id="{007DA663-F713-41F3-A1FE-B60440FEDD24}"/>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335829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Clie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1AB8-7536-457F-8E61-8CFF5F41EFF2}"/>
              </a:ext>
            </a:extLst>
          </p:cNvPr>
          <p:cNvSpPr>
            <a:spLocks noGrp="1"/>
          </p:cNvSpPr>
          <p:nvPr>
            <p:ph type="title"/>
          </p:nvPr>
        </p:nvSpPr>
        <p:spPr bwMode="gray">
          <a:xfrm>
            <a:off x="371475" y="368301"/>
            <a:ext cx="7246938" cy="850900"/>
          </a:xfrm>
        </p:spPr>
        <p:txBody>
          <a:bodyPr/>
          <a:lstStyle/>
          <a:p>
            <a:r>
              <a:rPr lang="zh-TW" altLang="en-US"/>
              <a:t>按一下以編輯母片標題樣式</a:t>
            </a:r>
            <a:endParaRPr lang="en-US" dirty="0"/>
          </a:p>
        </p:txBody>
      </p:sp>
      <p:sp>
        <p:nvSpPr>
          <p:cNvPr id="5" name="Text Placeholder 4">
            <a:extLst>
              <a:ext uri="{FF2B5EF4-FFF2-40B4-BE49-F238E27FC236}">
                <a16:creationId xmlns:a16="http://schemas.microsoft.com/office/drawing/2014/main" id="{F1FD37DC-9E08-4A38-8409-325AC90A6B72}"/>
              </a:ext>
            </a:extLst>
          </p:cNvPr>
          <p:cNvSpPr>
            <a:spLocks noGrp="1"/>
          </p:cNvSpPr>
          <p:nvPr>
            <p:ph type="body" sz="quarter" idx="13"/>
          </p:nvPr>
        </p:nvSpPr>
        <p:spPr bwMode="gray">
          <a:xfrm>
            <a:off x="371476" y="1476375"/>
            <a:ext cx="11449049"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8" name="Subtitle 2">
            <a:extLst>
              <a:ext uri="{FF2B5EF4-FFF2-40B4-BE49-F238E27FC236}">
                <a16:creationId xmlns:a16="http://schemas.microsoft.com/office/drawing/2014/main" id="{18EB025A-C788-49B9-93C9-2EA52C400870}"/>
              </a:ext>
            </a:extLst>
          </p:cNvPr>
          <p:cNvSpPr>
            <a:spLocks noGrp="1"/>
          </p:cNvSpPr>
          <p:nvPr>
            <p:ph type="subTitle" idx="1" hasCustomPrompt="1"/>
          </p:nvPr>
        </p:nvSpPr>
        <p:spPr bwMode="gray">
          <a:xfrm>
            <a:off x="371475" y="148255"/>
            <a:ext cx="72469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19" name="Picture Placeholder 4">
            <a:extLst>
              <a:ext uri="{FF2B5EF4-FFF2-40B4-BE49-F238E27FC236}">
                <a16:creationId xmlns:a16="http://schemas.microsoft.com/office/drawing/2014/main" id="{751F51C9-5C26-4C95-9A97-1362B579C526}"/>
              </a:ext>
            </a:extLst>
          </p:cNvPr>
          <p:cNvSpPr>
            <a:spLocks noGrp="1"/>
          </p:cNvSpPr>
          <p:nvPr>
            <p:ph type="pic" sz="quarter" idx="17"/>
          </p:nvPr>
        </p:nvSpPr>
        <p:spPr bwMode="gray">
          <a:xfrm>
            <a:off x="8609091" y="316911"/>
            <a:ext cx="1346900" cy="549795"/>
          </a:xfrm>
          <a:noFill/>
        </p:spPr>
        <p:txBody>
          <a:bodyPr tIns="274320" bIns="0" anchor="ctr" anchorCtr="0"/>
          <a:lstStyle>
            <a:lvl1pPr algn="ctr">
              <a:defRPr sz="1000"/>
            </a:lvl1pPr>
          </a:lstStyle>
          <a:p>
            <a:r>
              <a:rPr lang="zh-TW" altLang="en-US"/>
              <a:t>按一下圖示以新增圖片</a:t>
            </a:r>
            <a:endParaRPr lang="en-US" dirty="0"/>
          </a:p>
        </p:txBody>
      </p:sp>
      <p:sp>
        <p:nvSpPr>
          <p:cNvPr id="22" name="Text Placeholder 4">
            <a:extLst>
              <a:ext uri="{FF2B5EF4-FFF2-40B4-BE49-F238E27FC236}">
                <a16:creationId xmlns:a16="http://schemas.microsoft.com/office/drawing/2014/main" id="{7794FA26-365F-4C30-8559-C666C1C9608E}"/>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384976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Notes">
    <p:spTree>
      <p:nvGrpSpPr>
        <p:cNvPr id="1" name=""/>
        <p:cNvGrpSpPr/>
        <p:nvPr/>
      </p:nvGrpSpPr>
      <p:grpSpPr>
        <a:xfrm>
          <a:off x="0" y="0"/>
          <a:ext cx="0" cy="0"/>
          <a:chOff x="0" y="0"/>
          <a:chExt cx="0" cy="0"/>
        </a:xfrm>
      </p:grpSpPr>
      <p:sp>
        <p:nvSpPr>
          <p:cNvPr id="10" name="Content Placeholder 54">
            <a:extLst>
              <a:ext uri="{FF2B5EF4-FFF2-40B4-BE49-F238E27FC236}">
                <a16:creationId xmlns:a16="http://schemas.microsoft.com/office/drawing/2014/main" id="{DB714B4B-BC83-4DE8-82C1-7C85BA5EE27A}"/>
              </a:ext>
            </a:extLst>
          </p:cNvPr>
          <p:cNvSpPr>
            <a:spLocks noGrp="1"/>
          </p:cNvSpPr>
          <p:nvPr>
            <p:ph sz="quarter" idx="21"/>
          </p:nvPr>
        </p:nvSpPr>
        <p:spPr bwMode="gray">
          <a:xfrm>
            <a:off x="393562" y="5341652"/>
            <a:ext cx="4183200" cy="3600"/>
          </a:xfrm>
          <a:solidFill>
            <a:schemeClr val="bg2"/>
          </a:solidFill>
        </p:spPr>
        <p:txBody>
          <a:bodyPr/>
          <a:lstStyle>
            <a:lvl1pPr marL="0" indent="0">
              <a:lnSpc>
                <a:spcPct val="100000"/>
              </a:lnSpc>
              <a:buFont typeface="Arial" panose="020B0604020202020204" pitchFamily="34" charset="0"/>
              <a:buNone/>
              <a:defRPr sz="100">
                <a:noFill/>
              </a:defRPr>
            </a:lvl1pPr>
            <a:lvl2pPr marL="0" indent="0">
              <a:lnSpc>
                <a:spcPct val="100000"/>
              </a:lnSpc>
              <a:buNone/>
              <a:defRPr sz="100">
                <a:noFill/>
              </a:defRPr>
            </a:lvl2pPr>
            <a:lvl3pPr marL="0" indent="0">
              <a:lnSpc>
                <a:spcPct val="100000"/>
              </a:lnSpc>
              <a:buNone/>
              <a:defRPr sz="100">
                <a:noFill/>
              </a:defRPr>
            </a:lvl3pPr>
            <a:lvl4pPr marL="0" indent="0">
              <a:lnSpc>
                <a:spcPct val="100000"/>
              </a:lnSpc>
              <a:buNone/>
              <a:defRPr sz="100">
                <a:noFill/>
              </a:defRPr>
            </a:lvl4pPr>
            <a:lvl5pPr marL="0" indent="0">
              <a:lnSpc>
                <a:spcPct val="100000"/>
              </a:lnSpc>
              <a:buNone/>
              <a:defRPr sz="100">
                <a:noFill/>
              </a:defRPr>
            </a:lvl5pPr>
            <a:lvl6pPr marL="0" indent="0">
              <a:lnSpc>
                <a:spcPct val="100000"/>
              </a:lnSpc>
              <a:buNone/>
              <a:defRPr sz="100">
                <a:noFill/>
              </a:defRPr>
            </a:lvl6pPr>
            <a:lvl7pPr marL="0" indent="0">
              <a:lnSpc>
                <a:spcPct val="100000"/>
              </a:lnSpc>
              <a:buNone/>
              <a:defRPr sz="100">
                <a:noFill/>
              </a:defRPr>
            </a:lvl7pPr>
            <a:lvl8pPr marL="0" indent="0">
              <a:lnSpc>
                <a:spcPct val="100000"/>
              </a:lnSpc>
              <a:buNone/>
              <a:defRPr sz="100">
                <a:noFill/>
              </a:defRPr>
            </a:lvl8pPr>
            <a:lvl9pPr marL="0" indent="0">
              <a:lnSpc>
                <a:spcPct val="100000"/>
              </a:lnSpc>
              <a:buNone/>
              <a:defRPr sz="100">
                <a:noFill/>
              </a:defRPr>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5" name="Text Placeholder 5">
            <a:extLst>
              <a:ext uri="{FF2B5EF4-FFF2-40B4-BE49-F238E27FC236}">
                <a16:creationId xmlns:a16="http://schemas.microsoft.com/office/drawing/2014/main" id="{4C37A5FF-045F-45FC-9D7A-21230F07CA36}"/>
              </a:ext>
            </a:extLst>
          </p:cNvPr>
          <p:cNvSpPr>
            <a:spLocks noGrp="1"/>
          </p:cNvSpPr>
          <p:nvPr>
            <p:ph type="body" sz="quarter" idx="14"/>
          </p:nvPr>
        </p:nvSpPr>
        <p:spPr bwMode="gray">
          <a:xfrm>
            <a:off x="371476" y="5387974"/>
            <a:ext cx="4205286" cy="1101725"/>
          </a:xfrm>
        </p:spPr>
        <p:txBody>
          <a:bodyPr lIns="14400"/>
          <a:lstStyle>
            <a:lvl1pPr marL="0" indent="0">
              <a:buFont typeface="Arial" panose="020B0604020202020204" pitchFamily="34" charset="0"/>
              <a:buNone/>
              <a:defRPr sz="1100">
                <a:solidFill>
                  <a:schemeClr val="tx2"/>
                </a:solidFill>
              </a:defRPr>
            </a:lvl1pPr>
            <a:lvl2pPr marL="0" indent="0">
              <a:buNone/>
              <a:defRPr sz="1100">
                <a:solidFill>
                  <a:schemeClr val="tx2"/>
                </a:solidFill>
              </a:defRPr>
            </a:lvl2pPr>
            <a:lvl3pPr marL="0" indent="0">
              <a:buNone/>
              <a:defRPr sz="1100">
                <a:solidFill>
                  <a:schemeClr val="tx2"/>
                </a:solidFill>
              </a:defRPr>
            </a:lvl3pPr>
            <a:lvl4pPr marL="0" indent="0">
              <a:buNone/>
              <a:defRPr sz="1100">
                <a:solidFill>
                  <a:schemeClr val="tx2"/>
                </a:solidFill>
              </a:defRPr>
            </a:lvl4pPr>
            <a:lvl5pPr marL="0" indent="0">
              <a:buNone/>
              <a:defRPr sz="1100">
                <a:solidFill>
                  <a:schemeClr val="tx2"/>
                </a:solidFill>
              </a:defRPr>
            </a:lvl5pPr>
            <a:lvl6pPr marL="0" indent="0">
              <a:buNone/>
              <a:defRPr sz="1100">
                <a:solidFill>
                  <a:schemeClr val="tx2"/>
                </a:solidFill>
              </a:defRPr>
            </a:lvl6pPr>
            <a:lvl7pPr marL="0" indent="0">
              <a:buNone/>
              <a:defRPr sz="1100">
                <a:solidFill>
                  <a:schemeClr val="tx2"/>
                </a:solidFill>
              </a:defRPr>
            </a:lvl7pPr>
            <a:lvl8pPr marL="0" indent="0">
              <a:buNone/>
              <a:defRPr sz="1100">
                <a:solidFill>
                  <a:schemeClr val="tx2"/>
                </a:solidFill>
              </a:defRPr>
            </a:lvl8pPr>
            <a:lvl9pPr marL="0" indent="0">
              <a:buNone/>
              <a:defRPr sz="1100">
                <a:solidFill>
                  <a:schemeClr val="tx2"/>
                </a:solidFill>
              </a:defRPr>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0" name="Subtitle 2">
            <a:extLst>
              <a:ext uri="{FF2B5EF4-FFF2-40B4-BE49-F238E27FC236}">
                <a16:creationId xmlns:a16="http://schemas.microsoft.com/office/drawing/2014/main" id="{929A9EE2-920C-4487-AFCB-D629FE179DD4}"/>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21" name="Text Placeholder 4">
            <a:extLst>
              <a:ext uri="{FF2B5EF4-FFF2-40B4-BE49-F238E27FC236}">
                <a16:creationId xmlns:a16="http://schemas.microsoft.com/office/drawing/2014/main" id="{1E9087D3-B384-4422-A1FB-AF1BE4CDCC12}"/>
              </a:ext>
            </a:extLst>
          </p:cNvPr>
          <p:cNvSpPr>
            <a:spLocks noGrp="1"/>
          </p:cNvSpPr>
          <p:nvPr>
            <p:ph type="body" sz="quarter" idx="13"/>
          </p:nvPr>
        </p:nvSpPr>
        <p:spPr bwMode="gray">
          <a:xfrm>
            <a:off x="371476" y="1476375"/>
            <a:ext cx="11449049" cy="372427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 name="Title 1">
            <a:extLst>
              <a:ext uri="{FF2B5EF4-FFF2-40B4-BE49-F238E27FC236}">
                <a16:creationId xmlns:a16="http://schemas.microsoft.com/office/drawing/2014/main" id="{AD97537B-7893-4569-8225-C3F1A6E759D4}"/>
              </a:ext>
            </a:extLst>
          </p:cNvPr>
          <p:cNvSpPr>
            <a:spLocks noGrp="1"/>
          </p:cNvSpPr>
          <p:nvPr>
            <p:ph type="title"/>
          </p:nvPr>
        </p:nvSpPr>
        <p:spPr bwMode="gray"/>
        <p:txBody>
          <a:bodyPr/>
          <a:lstStyle/>
          <a:p>
            <a:r>
              <a:rPr lang="zh-TW" altLang="en-US"/>
              <a:t>按一下以編輯母片標題樣式</a:t>
            </a:r>
            <a:endParaRPr lang="en-US" dirty="0"/>
          </a:p>
        </p:txBody>
      </p:sp>
      <p:sp>
        <p:nvSpPr>
          <p:cNvPr id="19" name="Text Placeholder 4">
            <a:extLst>
              <a:ext uri="{FF2B5EF4-FFF2-40B4-BE49-F238E27FC236}">
                <a16:creationId xmlns:a16="http://schemas.microsoft.com/office/drawing/2014/main" id="{404750CD-7A7C-491D-8750-53BBF5058B7E}"/>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275271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E87E1A94-418B-49C6-89AB-16FE99E5CBE6}"/>
              </a:ext>
            </a:extLst>
          </p:cNvPr>
          <p:cNvSpPr>
            <a:spLocks noGrp="1"/>
          </p:cNvSpPr>
          <p:nvPr>
            <p:ph type="subTitle" idx="1" hasCustomPrompt="1"/>
          </p:nvPr>
        </p:nvSpPr>
        <p:spPr bwMode="gray">
          <a:xfrm>
            <a:off x="371475" y="148255"/>
            <a:ext cx="8694738" cy="172800"/>
          </a:xfrm>
        </p:spPr>
        <p:txBody>
          <a:bodyPr lIns="18000"/>
          <a:lstStyle>
            <a:lvl1pPr marL="0" indent="0" algn="l">
              <a:buNone/>
              <a:defRPr sz="800" b="1">
                <a:solidFill>
                  <a:schemeClr val="tx2"/>
                </a:solidFill>
              </a:defRPr>
            </a:lvl1pPr>
            <a:lvl2pPr marL="0" indent="0" algn="l">
              <a:buNone/>
              <a:defRPr sz="800" b="1">
                <a:solidFill>
                  <a:schemeClr val="tx2"/>
                </a:solidFill>
              </a:defRPr>
            </a:lvl2pPr>
            <a:lvl3pPr marL="0" indent="0" algn="l">
              <a:buNone/>
              <a:defRPr sz="800" b="1">
                <a:solidFill>
                  <a:schemeClr val="tx2"/>
                </a:solidFill>
              </a:defRPr>
            </a:lvl3pPr>
            <a:lvl4pPr marL="0" indent="0" algn="l">
              <a:buNone/>
              <a:defRPr sz="800" b="1">
                <a:solidFill>
                  <a:schemeClr val="tx2"/>
                </a:solidFill>
              </a:defRPr>
            </a:lvl4pPr>
            <a:lvl5pPr marL="0" indent="0" algn="l">
              <a:buNone/>
              <a:defRPr sz="800" b="1">
                <a:solidFill>
                  <a:schemeClr val="tx2"/>
                </a:solidFill>
              </a:defRPr>
            </a:lvl5pPr>
            <a:lvl6pPr marL="0" indent="0" algn="l">
              <a:buNone/>
              <a:defRPr sz="800" b="1">
                <a:solidFill>
                  <a:schemeClr val="tx2"/>
                </a:solidFill>
              </a:defRPr>
            </a:lvl6pPr>
            <a:lvl7pPr marL="0" indent="0" algn="l">
              <a:buNone/>
              <a:defRPr sz="800" b="1">
                <a:solidFill>
                  <a:schemeClr val="tx2"/>
                </a:solidFill>
              </a:defRPr>
            </a:lvl7pPr>
            <a:lvl8pPr marL="0" indent="0" algn="l">
              <a:buNone/>
              <a:defRPr sz="800" b="1">
                <a:solidFill>
                  <a:schemeClr val="tx2"/>
                </a:solidFill>
              </a:defRPr>
            </a:lvl8pPr>
            <a:lvl9pPr marL="0" indent="0" algn="l">
              <a:buNone/>
              <a:defRPr sz="800" b="1">
                <a:solidFill>
                  <a:schemeClr val="tx2"/>
                </a:solidFill>
              </a:defRPr>
            </a:lvl9pPr>
          </a:lstStyle>
          <a:p>
            <a:pPr lvl="0"/>
            <a:r>
              <a:rPr lang="en-US" dirty="0"/>
              <a:t>Click to edit chapter</a:t>
            </a:r>
          </a:p>
        </p:txBody>
      </p:sp>
      <p:sp>
        <p:nvSpPr>
          <p:cNvPr id="8" name="Title 7">
            <a:extLst>
              <a:ext uri="{FF2B5EF4-FFF2-40B4-BE49-F238E27FC236}">
                <a16:creationId xmlns:a16="http://schemas.microsoft.com/office/drawing/2014/main" id="{0A94E824-439D-4260-8F09-3797D73F7C46}"/>
              </a:ext>
            </a:extLst>
          </p:cNvPr>
          <p:cNvSpPr>
            <a:spLocks noGrp="1"/>
          </p:cNvSpPr>
          <p:nvPr>
            <p:ph type="title"/>
          </p:nvPr>
        </p:nvSpPr>
        <p:spPr bwMode="gray"/>
        <p:txBody>
          <a:bodyPr/>
          <a:lstStyle/>
          <a:p>
            <a:r>
              <a:rPr lang="zh-TW" altLang="en-US"/>
              <a:t>按一下以編輯母片標題樣式</a:t>
            </a:r>
            <a:endParaRPr lang="en-US"/>
          </a:p>
        </p:txBody>
      </p:sp>
      <p:sp>
        <p:nvSpPr>
          <p:cNvPr id="34" name="Text Placeholder 4">
            <a:extLst>
              <a:ext uri="{FF2B5EF4-FFF2-40B4-BE49-F238E27FC236}">
                <a16:creationId xmlns:a16="http://schemas.microsoft.com/office/drawing/2014/main" id="{BA78238A-E388-4F87-A7D0-4E3032F7F7AE}"/>
              </a:ext>
            </a:extLst>
          </p:cNvPr>
          <p:cNvSpPr>
            <a:spLocks noGrp="1"/>
          </p:cNvSpPr>
          <p:nvPr>
            <p:ph type="body" sz="quarter" idx="13"/>
          </p:nvPr>
        </p:nvSpPr>
        <p:spPr bwMode="gray">
          <a:xfrm>
            <a:off x="371476" y="1476375"/>
            <a:ext cx="5653087"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35" name="Text Placeholder 4">
            <a:extLst>
              <a:ext uri="{FF2B5EF4-FFF2-40B4-BE49-F238E27FC236}">
                <a16:creationId xmlns:a16="http://schemas.microsoft.com/office/drawing/2014/main" id="{6807033E-9F07-4C81-89DD-1523CA4D082B}"/>
              </a:ext>
            </a:extLst>
          </p:cNvPr>
          <p:cNvSpPr>
            <a:spLocks noGrp="1"/>
          </p:cNvSpPr>
          <p:nvPr>
            <p:ph type="body" sz="quarter" idx="22"/>
          </p:nvPr>
        </p:nvSpPr>
        <p:spPr bwMode="gray">
          <a:xfrm>
            <a:off x="6167440" y="1476375"/>
            <a:ext cx="5653084" cy="50133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8" name="Text Placeholder 4">
            <a:extLst>
              <a:ext uri="{FF2B5EF4-FFF2-40B4-BE49-F238E27FC236}">
                <a16:creationId xmlns:a16="http://schemas.microsoft.com/office/drawing/2014/main" id="{83C64144-1E78-494B-9341-80D457EE37B1}"/>
              </a:ext>
            </a:extLst>
          </p:cNvPr>
          <p:cNvSpPr>
            <a:spLocks noGrp="1"/>
          </p:cNvSpPr>
          <p:nvPr>
            <p:ph type="body" sz="quarter" idx="29" hasCustomPrompt="1"/>
          </p:nvPr>
        </p:nvSpPr>
        <p:spPr bwMode="gray">
          <a:xfrm>
            <a:off x="378415" y="6571544"/>
            <a:ext cx="10000800" cy="183600"/>
          </a:xfrm>
        </p:spPr>
        <p:txBody>
          <a:bodyPr lIns="18000" anchor="ctr" anchorCtr="0"/>
          <a:lstStyle>
            <a:lvl1pPr marL="0" indent="0">
              <a:lnSpc>
                <a:spcPct val="100000"/>
              </a:lnSpc>
              <a:buFont typeface="Arial" panose="020B0604020202020204" pitchFamily="34" charset="0"/>
              <a:buNone/>
              <a:defRPr sz="800">
                <a:solidFill>
                  <a:schemeClr val="tx2"/>
                </a:solidFill>
              </a:defRPr>
            </a:lvl1pPr>
            <a:lvl2pPr marL="0" indent="0">
              <a:lnSpc>
                <a:spcPct val="100000"/>
              </a:lnSpc>
              <a:buNone/>
              <a:defRPr sz="800">
                <a:solidFill>
                  <a:schemeClr val="tx2"/>
                </a:solidFill>
              </a:defRPr>
            </a:lvl2pPr>
            <a:lvl3pPr marL="0" indent="0">
              <a:lnSpc>
                <a:spcPct val="100000"/>
              </a:lnSpc>
              <a:buNone/>
              <a:defRPr sz="800">
                <a:solidFill>
                  <a:schemeClr val="tx2"/>
                </a:solidFill>
              </a:defRPr>
            </a:lvl3pPr>
            <a:lvl4pPr marL="0" indent="0">
              <a:lnSpc>
                <a:spcPct val="100000"/>
              </a:lnSpc>
              <a:buNone/>
              <a:defRPr sz="800">
                <a:solidFill>
                  <a:schemeClr val="tx2"/>
                </a:solidFill>
              </a:defRPr>
            </a:lvl4pPr>
            <a:lvl5pPr marL="0" indent="0">
              <a:lnSpc>
                <a:spcPct val="100000"/>
              </a:lnSpc>
              <a:buNone/>
              <a:defRPr sz="800">
                <a:solidFill>
                  <a:schemeClr val="tx2"/>
                </a:solidFill>
              </a:defRPr>
            </a:lvl5pPr>
            <a:lvl6pPr marL="0" indent="0">
              <a:lnSpc>
                <a:spcPct val="100000"/>
              </a:lnSpc>
              <a:buNone/>
              <a:defRPr sz="800">
                <a:solidFill>
                  <a:schemeClr val="tx2"/>
                </a:solidFill>
              </a:defRPr>
            </a:lvl6pPr>
            <a:lvl7pPr marL="0" indent="0">
              <a:lnSpc>
                <a:spcPct val="100000"/>
              </a:lnSpc>
              <a:buNone/>
              <a:defRPr sz="800">
                <a:solidFill>
                  <a:schemeClr val="tx2"/>
                </a:solidFill>
              </a:defRPr>
            </a:lvl7pPr>
            <a:lvl8pPr marL="0" indent="0">
              <a:lnSpc>
                <a:spcPct val="100000"/>
              </a:lnSpc>
              <a:buNone/>
              <a:defRPr sz="800">
                <a:solidFill>
                  <a:schemeClr val="tx2"/>
                </a:solidFill>
              </a:defRPr>
            </a:lvl8pPr>
            <a:lvl9pPr marL="0" indent="0">
              <a:lnSpc>
                <a:spcPct val="100000"/>
              </a:lnSpc>
              <a:buNone/>
              <a:defRPr sz="800">
                <a:solidFill>
                  <a:schemeClr val="tx2"/>
                </a:solidFill>
              </a:defRPr>
            </a:lvl9pPr>
          </a:lstStyle>
          <a:p>
            <a:pPr lvl="0"/>
            <a:r>
              <a:rPr lang="en-US" dirty="0"/>
              <a:t>Footer</a:t>
            </a:r>
          </a:p>
        </p:txBody>
      </p:sp>
    </p:spTree>
    <p:extLst>
      <p:ext uri="{BB962C8B-B14F-4D97-AF65-F5344CB8AC3E}">
        <p14:creationId xmlns:p14="http://schemas.microsoft.com/office/powerpoint/2010/main" val="38026435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87349-888C-4A56-B47A-62F01ED15DE0}"/>
              </a:ext>
            </a:extLst>
          </p:cNvPr>
          <p:cNvSpPr>
            <a:spLocks noGrp="1"/>
          </p:cNvSpPr>
          <p:nvPr>
            <p:ph type="title"/>
          </p:nvPr>
        </p:nvSpPr>
        <p:spPr bwMode="gray">
          <a:xfrm>
            <a:off x="371475" y="368301"/>
            <a:ext cx="8694738" cy="850900"/>
          </a:xfrm>
          <a:prstGeom prst="rect">
            <a:avLst/>
          </a:prstGeom>
        </p:spPr>
        <p:txBody>
          <a:bodyPr vert="horz" wrap="square" lIns="0" tIns="25200" rIns="0" bIns="0" rtlCol="0" anchor="t" anchorCtr="0">
            <a:noAutofit/>
          </a:bodyPr>
          <a:lstStyle/>
          <a:p>
            <a:r>
              <a:rPr lang="zh-TW" altLang="en-US"/>
              <a:t>按一下以編輯母片標題樣式</a:t>
            </a:r>
            <a:endParaRPr lang="en-US" dirty="0"/>
          </a:p>
        </p:txBody>
      </p:sp>
      <p:sp>
        <p:nvSpPr>
          <p:cNvPr id="3" name="Text Placeholder 2">
            <a:extLst>
              <a:ext uri="{FF2B5EF4-FFF2-40B4-BE49-F238E27FC236}">
                <a16:creationId xmlns:a16="http://schemas.microsoft.com/office/drawing/2014/main" id="{92AA35D3-975F-48E6-B84F-A2F88D1B3AED}"/>
              </a:ext>
            </a:extLst>
          </p:cNvPr>
          <p:cNvSpPr>
            <a:spLocks noGrp="1"/>
          </p:cNvSpPr>
          <p:nvPr>
            <p:ph type="body" idx="1"/>
          </p:nvPr>
        </p:nvSpPr>
        <p:spPr bwMode="gray">
          <a:xfrm>
            <a:off x="371475" y="1476375"/>
            <a:ext cx="11449050" cy="5013324"/>
          </a:xfrm>
          <a:prstGeom prst="rect">
            <a:avLst/>
          </a:prstGeom>
        </p:spPr>
        <p:txBody>
          <a:bodyPr vert="horz" wrap="square" lIns="7200" tIns="0" rIns="0" bIns="0" rtlCol="0" anchor="t" anchorCtr="0">
            <a:no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Box 3">
            <a:extLst>
              <a:ext uri="{FF2B5EF4-FFF2-40B4-BE49-F238E27FC236}">
                <a16:creationId xmlns:a16="http://schemas.microsoft.com/office/drawing/2014/main" id="{975D9C64-F7E8-4173-A31C-A68904A47377}"/>
              </a:ext>
            </a:extLst>
          </p:cNvPr>
          <p:cNvSpPr txBox="1"/>
          <p:nvPr/>
        </p:nvSpPr>
        <p:spPr bwMode="gray">
          <a:xfrm>
            <a:off x="10525688" y="6571544"/>
            <a:ext cx="1299600" cy="183600"/>
          </a:xfrm>
          <a:prstGeom prst="rect">
            <a:avLst/>
          </a:prstGeom>
          <a:noFill/>
        </p:spPr>
        <p:txBody>
          <a:bodyPr wrap="square" lIns="0" tIns="0" rIns="0" bIns="0" rtlCol="0" anchor="ctr">
            <a:noAutofit/>
          </a:bodyPr>
          <a:lstStyle/>
          <a:p>
            <a:pPr algn="r"/>
            <a:r>
              <a:rPr lang="en-US" sz="800" dirty="0">
                <a:solidFill>
                  <a:schemeClr val="tx2"/>
                </a:solidFill>
              </a:rPr>
              <a:t>Page </a:t>
            </a:r>
            <a:fld id="{9EC15338-5DF2-451F-A6A1-678DEBB51CD9}" type="slidenum">
              <a:rPr lang="en-US" sz="800" smtClean="0">
                <a:solidFill>
                  <a:schemeClr val="tx2"/>
                </a:solidFill>
              </a:rPr>
              <a:pPr algn="r"/>
              <a:t>‹#›</a:t>
            </a:fld>
            <a:endParaRPr lang="en-US" sz="800" dirty="0">
              <a:solidFill>
                <a:schemeClr val="tx2"/>
              </a:solidFill>
            </a:endParaRPr>
          </a:p>
        </p:txBody>
      </p:sp>
      <p:pic>
        <p:nvPicPr>
          <p:cNvPr id="13" name="Grafik 4">
            <a:extLst>
              <a:ext uri="{FF2B5EF4-FFF2-40B4-BE49-F238E27FC236}">
                <a16:creationId xmlns:a16="http://schemas.microsoft.com/office/drawing/2014/main" id="{1A83C7E4-22F8-4D48-A63F-4ADB5CC3C1EA}"/>
              </a:ext>
            </a:extLst>
          </p:cNvPr>
          <p:cNvPicPr>
            <a:picLocks noChangeAspect="1"/>
          </p:cNvPicPr>
          <p:nvPr userDrawn="1"/>
        </p:nvPicPr>
        <p:blipFill>
          <a:blip r:embed="rId34"/>
          <a:stretch>
            <a:fillRect/>
          </a:stretch>
        </p:blipFill>
        <p:spPr>
          <a:xfrm>
            <a:off x="10371138" y="360680"/>
            <a:ext cx="1449388" cy="453326"/>
          </a:xfrm>
          <a:prstGeom prst="rect">
            <a:avLst/>
          </a:prstGeom>
        </p:spPr>
      </p:pic>
    </p:spTree>
    <p:extLst>
      <p:ext uri="{BB962C8B-B14F-4D97-AF65-F5344CB8AC3E}">
        <p14:creationId xmlns:p14="http://schemas.microsoft.com/office/powerpoint/2010/main" val="759333088"/>
      </p:ext>
    </p:extLst>
  </p:cSld>
  <p:clrMap bg1="lt1" tx1="dk1" bg2="lt2" tx2="dk2" accent1="accent1" accent2="accent2" accent3="accent3" accent4="accent4" accent5="accent5" accent6="accent6" hlink="hlink" folHlink="folHlink"/>
  <p:sldLayoutIdLst>
    <p:sldLayoutId id="2147483945" r:id="rId1"/>
    <p:sldLayoutId id="2147483947" r:id="rId2"/>
    <p:sldLayoutId id="2147483948" r:id="rId3"/>
    <p:sldLayoutId id="2147483949" r:id="rId4"/>
    <p:sldLayoutId id="2147483950"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 id="2147483971" r:id="rId22"/>
    <p:sldLayoutId id="2147483972" r:id="rId23"/>
    <p:sldLayoutId id="2147483982" r:id="rId24"/>
    <p:sldLayoutId id="2147483976" r:id="rId25"/>
    <p:sldLayoutId id="2147483977" r:id="rId26"/>
    <p:sldLayoutId id="2147483983" r:id="rId27"/>
    <p:sldLayoutId id="2147483979" r:id="rId28"/>
    <p:sldLayoutId id="2147483980" r:id="rId29"/>
    <p:sldLayoutId id="2147483981" r:id="rId30"/>
    <p:sldLayoutId id="2147483984" r:id="rId31"/>
    <p:sldLayoutId id="2147483985" r:id="rId32"/>
  </p:sldLayoutIdLst>
  <p:hf hdr="0" ftr="0" dt="0"/>
  <p:txStyles>
    <p:titleStyle>
      <a:lvl1pPr marL="0" algn="l" defTabSz="914400" rtl="0" eaLnBrk="1" latinLnBrk="0" hangingPunct="1">
        <a:lnSpc>
          <a:spcPct val="100000"/>
        </a:lnSpc>
        <a:spcBef>
          <a:spcPts val="0"/>
        </a:spcBef>
        <a:spcAft>
          <a:spcPts val="0"/>
        </a:spcAft>
        <a:buNone/>
        <a:defRPr sz="2600" b="1" kern="1200">
          <a:solidFill>
            <a:schemeClr val="bg2"/>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37" pos="234" userDrawn="1">
          <p15:clr>
            <a:srgbClr val="F26B43"/>
          </p15:clr>
        </p15:guide>
        <p15:guide id="338" pos="7446" userDrawn="1">
          <p15:clr>
            <a:srgbClr val="F26B43"/>
          </p15:clr>
        </p15:guide>
        <p15:guide id="339" pos="2973" userDrawn="1">
          <p15:clr>
            <a:srgbClr val="F26B43"/>
          </p15:clr>
        </p15:guide>
        <p15:guide id="340" pos="3795" userDrawn="1">
          <p15:clr>
            <a:srgbClr val="F26B43"/>
          </p15:clr>
        </p15:guide>
        <p15:guide id="341" pos="3840" userDrawn="1">
          <p15:clr>
            <a:srgbClr val="F26B43"/>
          </p15:clr>
        </p15:guide>
        <p15:guide id="342" pos="4799" userDrawn="1">
          <p15:clr>
            <a:srgbClr val="F26B43"/>
          </p15:clr>
        </p15:guide>
        <p15:guide id="343" pos="6533" userDrawn="1">
          <p15:clr>
            <a:srgbClr val="F26B43"/>
          </p15:clr>
        </p15:guide>
        <p15:guide id="344" orient="horz" pos="4088" userDrawn="1">
          <p15:clr>
            <a:srgbClr val="F26B43"/>
          </p15:clr>
        </p15:guide>
        <p15:guide id="345" pos="1056" userDrawn="1">
          <p15:clr>
            <a:srgbClr val="F26B43"/>
          </p15:clr>
        </p15:guide>
        <p15:guide id="346" pos="1148" userDrawn="1">
          <p15:clr>
            <a:srgbClr val="F26B43"/>
          </p15:clr>
        </p15:guide>
        <p15:guide id="347" pos="1970" userDrawn="1">
          <p15:clr>
            <a:srgbClr val="F26B43"/>
          </p15:clr>
        </p15:guide>
        <p15:guide id="348" pos="2060" userDrawn="1">
          <p15:clr>
            <a:srgbClr val="F26B43"/>
          </p15:clr>
        </p15:guide>
        <p15:guide id="349" pos="2882" userDrawn="1">
          <p15:clr>
            <a:srgbClr val="F26B43"/>
          </p15:clr>
        </p15:guide>
        <p15:guide id="350" pos="4707" userDrawn="1">
          <p15:clr>
            <a:srgbClr val="F26B43"/>
          </p15:clr>
        </p15:guide>
        <p15:guide id="351" pos="5621" userDrawn="1">
          <p15:clr>
            <a:srgbClr val="F26B43"/>
          </p15:clr>
        </p15:guide>
        <p15:guide id="352" pos="5711" userDrawn="1">
          <p15:clr>
            <a:srgbClr val="F26B43"/>
          </p15:clr>
        </p15:guide>
        <p15:guide id="353" pos="6624" userDrawn="1">
          <p15:clr>
            <a:srgbClr val="F26B43"/>
          </p15:clr>
        </p15:guide>
        <p15:guide id="354" orient="horz" pos="300" userDrawn="1">
          <p15:clr>
            <a:srgbClr val="F26B43"/>
          </p15:clr>
        </p15:guide>
        <p15:guide id="355" orient="horz" pos="930" userDrawn="1">
          <p15:clr>
            <a:srgbClr val="F26B43"/>
          </p15:clr>
        </p15:guide>
        <p15:guide id="356" orient="horz" pos="1652" userDrawn="1">
          <p15:clr>
            <a:srgbClr val="F26B43"/>
          </p15:clr>
        </p15:guide>
        <p15:guide id="357" orient="horz" pos="1743" userDrawn="1">
          <p15:clr>
            <a:srgbClr val="F26B43"/>
          </p15:clr>
        </p15:guide>
        <p15:guide id="358" orient="horz" pos="2465" userDrawn="1">
          <p15:clr>
            <a:srgbClr val="F26B43"/>
          </p15:clr>
        </p15:guide>
        <p15:guide id="359" orient="horz" pos="2555" userDrawn="1">
          <p15:clr>
            <a:srgbClr val="F26B43"/>
          </p15:clr>
        </p15:guide>
        <p15:guide id="360" orient="horz" pos="2510" userDrawn="1">
          <p15:clr>
            <a:srgbClr val="F26B43"/>
          </p15:clr>
        </p15:guide>
        <p15:guide id="361" orient="horz" pos="3276" userDrawn="1">
          <p15:clr>
            <a:srgbClr val="F26B43"/>
          </p15:clr>
        </p15:guide>
        <p15:guide id="362" orient="horz" pos="3368" userDrawn="1">
          <p15:clr>
            <a:srgbClr val="F26B43"/>
          </p15:clr>
        </p15:guide>
        <p15:guide id="363" pos="3885" userDrawn="1">
          <p15:clr>
            <a:srgbClr val="F26B43"/>
          </p15:clr>
        </p15:guide>
        <p15:guide id="364"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6.jpeg"/><Relationship Id="rId1" Type="http://schemas.openxmlformats.org/officeDocument/2006/relationships/slideLayout" Target="../slideLayouts/slideLayout31.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video" Target="https://www.youtube.com/embed/A7tP0C_-0BA?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ksh.sharepoint.com/tw/_layouts/15/stream.aspx?id=%2Ftw%2FDKSH%20Podcast%2F%E5%BD%B1%E9%9F%B3%E5%B9%B3%E5%8F%B0%20One%20Day%20with%20DKSH%2Em4v&amp;referrer=StreamWebApp%2EWeb&amp;referrerScenario=AddressBarCopied%2Eview"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18" Type="http://schemas.openxmlformats.org/officeDocument/2006/relationships/image" Target="../media/image35.png"/><Relationship Id="rId3" Type="http://schemas.openxmlformats.org/officeDocument/2006/relationships/image" Target="../media/image21.jpeg"/><Relationship Id="rId21" Type="http://schemas.openxmlformats.org/officeDocument/2006/relationships/image" Target="../media/image38.jpeg"/><Relationship Id="rId7" Type="http://schemas.openxmlformats.org/officeDocument/2006/relationships/image" Target="../media/image25.jpeg"/><Relationship Id="rId12" Type="http://schemas.openxmlformats.org/officeDocument/2006/relationships/hyperlink" Target="http://www.onetouchasia.com/hk/zh/index.php" TargetMode="External"/><Relationship Id="rId17" Type="http://schemas.openxmlformats.org/officeDocument/2006/relationships/image" Target="../media/image34.jpeg"/><Relationship Id="rId2" Type="http://schemas.openxmlformats.org/officeDocument/2006/relationships/notesSlide" Target="../notesSlides/notesSlide4.xml"/><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3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2.jpeg"/><Relationship Id="rId23" Type="http://schemas.openxmlformats.org/officeDocument/2006/relationships/image" Target="../media/image40.jpeg"/><Relationship Id="rId10" Type="http://schemas.openxmlformats.org/officeDocument/2006/relationships/image" Target="../media/image28.jpeg"/><Relationship Id="rId19" Type="http://schemas.openxmlformats.org/officeDocument/2006/relationships/image" Target="../media/image36.png"/><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1.png"/><Relationship Id="rId22"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18" Type="http://schemas.openxmlformats.org/officeDocument/2006/relationships/image" Target="../media/image54.jpeg"/><Relationship Id="rId26" Type="http://schemas.openxmlformats.org/officeDocument/2006/relationships/image" Target="../media/image61.png"/><Relationship Id="rId3" Type="http://schemas.openxmlformats.org/officeDocument/2006/relationships/image" Target="../media/image39.jpeg"/><Relationship Id="rId21" Type="http://schemas.openxmlformats.org/officeDocument/2006/relationships/image" Target="../media/image56.jpeg"/><Relationship Id="rId7" Type="http://schemas.openxmlformats.org/officeDocument/2006/relationships/image" Target="../media/image44.jpeg"/><Relationship Id="rId12" Type="http://schemas.openxmlformats.org/officeDocument/2006/relationships/image" Target="../media/image40.jpeg"/><Relationship Id="rId17" Type="http://schemas.openxmlformats.org/officeDocument/2006/relationships/image" Target="../media/image53.jpeg"/><Relationship Id="rId25" Type="http://schemas.openxmlformats.org/officeDocument/2006/relationships/image" Target="../media/image60.jpeg"/><Relationship Id="rId2" Type="http://schemas.openxmlformats.org/officeDocument/2006/relationships/notesSlide" Target="../notesSlides/notesSlide5.xml"/><Relationship Id="rId16" Type="http://schemas.openxmlformats.org/officeDocument/2006/relationships/image" Target="../media/image52.jpeg"/><Relationship Id="rId20" Type="http://schemas.openxmlformats.org/officeDocument/2006/relationships/image" Target="../media/image55.png"/><Relationship Id="rId1" Type="http://schemas.openxmlformats.org/officeDocument/2006/relationships/slideLayout" Target="../slideLayouts/slideLayout31.xml"/><Relationship Id="rId6" Type="http://schemas.openxmlformats.org/officeDocument/2006/relationships/image" Target="../media/image43.png"/><Relationship Id="rId11" Type="http://schemas.openxmlformats.org/officeDocument/2006/relationships/image" Target="../media/image48.jpeg"/><Relationship Id="rId24" Type="http://schemas.openxmlformats.org/officeDocument/2006/relationships/image" Target="../media/image59.jpeg"/><Relationship Id="rId5" Type="http://schemas.openxmlformats.org/officeDocument/2006/relationships/image" Target="../media/image42.png"/><Relationship Id="rId15" Type="http://schemas.openxmlformats.org/officeDocument/2006/relationships/image" Target="../media/image51.jpeg"/><Relationship Id="rId23" Type="http://schemas.openxmlformats.org/officeDocument/2006/relationships/image" Target="../media/image58.jpeg"/><Relationship Id="rId10" Type="http://schemas.openxmlformats.org/officeDocument/2006/relationships/image" Target="../media/image47.jpeg"/><Relationship Id="rId19" Type="http://schemas.openxmlformats.org/officeDocument/2006/relationships/hyperlink" Target="http://www.nestle.com.tw/" TargetMode="External"/><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0.jpeg"/><Relationship Id="rId22" Type="http://schemas.openxmlformats.org/officeDocument/2006/relationships/image" Target="../media/image57.jpeg"/><Relationship Id="rId27"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8C9899-8F85-4C1E-8CD2-9A972DC7E310}"/>
              </a:ext>
            </a:extLst>
          </p:cNvPr>
          <p:cNvSpPr>
            <a:spLocks noGrp="1"/>
          </p:cNvSpPr>
          <p:nvPr>
            <p:ph type="ctrTitle"/>
          </p:nvPr>
        </p:nvSpPr>
        <p:spPr/>
        <p:txBody>
          <a:bodyPr/>
          <a:lstStyle/>
          <a:p>
            <a:r>
              <a:rPr lang="en-US" dirty="0"/>
              <a:t>2025 DKSH Internship Program</a:t>
            </a:r>
          </a:p>
        </p:txBody>
      </p:sp>
      <p:sp>
        <p:nvSpPr>
          <p:cNvPr id="10" name="Subtitle 9">
            <a:extLst>
              <a:ext uri="{FF2B5EF4-FFF2-40B4-BE49-F238E27FC236}">
                <a16:creationId xmlns:a16="http://schemas.microsoft.com/office/drawing/2014/main" id="{1EEABA1B-8359-4A55-9E4A-EB5BED2DA79E}"/>
              </a:ext>
            </a:extLst>
          </p:cNvPr>
          <p:cNvSpPr>
            <a:spLocks noGrp="1"/>
          </p:cNvSpPr>
          <p:nvPr>
            <p:ph type="subTitle" idx="1"/>
          </p:nvPr>
        </p:nvSpPr>
        <p:spPr/>
        <p:txBody>
          <a:bodyPr/>
          <a:lstStyle/>
          <a:p>
            <a:r>
              <a:rPr lang="en-US" altLang="zh-TW" dirty="0"/>
              <a:t>Arnold Liao</a:t>
            </a:r>
          </a:p>
          <a:p>
            <a:r>
              <a:rPr lang="en-US" dirty="0"/>
              <a:t>Specialist, Human Resources</a:t>
            </a:r>
          </a:p>
        </p:txBody>
      </p:sp>
      <p:sp>
        <p:nvSpPr>
          <p:cNvPr id="11" name="Text Placeholder 10">
            <a:extLst>
              <a:ext uri="{FF2B5EF4-FFF2-40B4-BE49-F238E27FC236}">
                <a16:creationId xmlns:a16="http://schemas.microsoft.com/office/drawing/2014/main" id="{03998C9D-1FA0-48BA-8552-B5BCEE289456}"/>
              </a:ext>
            </a:extLst>
          </p:cNvPr>
          <p:cNvSpPr>
            <a:spLocks noGrp="1"/>
          </p:cNvSpPr>
          <p:nvPr>
            <p:ph type="body" sz="quarter" idx="13"/>
          </p:nvPr>
        </p:nvSpPr>
        <p:spPr/>
        <p:txBody>
          <a:bodyPr/>
          <a:lstStyle/>
          <a:p>
            <a:r>
              <a:rPr lang="en-US" altLang="zh-TW" dirty="0"/>
              <a:t>Taipei</a:t>
            </a:r>
            <a:r>
              <a:rPr lang="en-US" altLang="zh-TW"/>
              <a:t>, April 22, </a:t>
            </a:r>
            <a:r>
              <a:rPr lang="en-US" altLang="zh-TW" dirty="0"/>
              <a:t>2025</a:t>
            </a:r>
          </a:p>
          <a:p>
            <a:endParaRPr lang="en-US" dirty="0"/>
          </a:p>
        </p:txBody>
      </p:sp>
    </p:spTree>
    <p:extLst>
      <p:ext uri="{BB962C8B-B14F-4D97-AF65-F5344CB8AC3E}">
        <p14:creationId xmlns:p14="http://schemas.microsoft.com/office/powerpoint/2010/main" val="911679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表格 67">
            <a:extLst>
              <a:ext uri="{FF2B5EF4-FFF2-40B4-BE49-F238E27FC236}">
                <a16:creationId xmlns:a16="http://schemas.microsoft.com/office/drawing/2014/main" id="{864CDE5E-0129-47EE-8BA8-09CE851F15EB}"/>
              </a:ext>
            </a:extLst>
          </p:cNvPr>
          <p:cNvGraphicFramePr>
            <a:graphicFrameLocks noGrp="1"/>
          </p:cNvGraphicFramePr>
          <p:nvPr/>
        </p:nvGraphicFramePr>
        <p:xfrm>
          <a:off x="7675938" y="1633762"/>
          <a:ext cx="2512383" cy="1755662"/>
        </p:xfrm>
        <a:graphic>
          <a:graphicData uri="http://schemas.openxmlformats.org/drawingml/2006/table">
            <a:tbl>
              <a:tblPr firstRow="1" bandRow="1">
                <a:tableStyleId>{2D5ABB26-0587-4C30-8999-92F81FD0307C}</a:tableStyleId>
              </a:tblPr>
              <a:tblGrid>
                <a:gridCol w="632601">
                  <a:extLst>
                    <a:ext uri="{9D8B030D-6E8A-4147-A177-3AD203B41FA5}">
                      <a16:colId xmlns:a16="http://schemas.microsoft.com/office/drawing/2014/main" val="20000"/>
                    </a:ext>
                  </a:extLst>
                </a:gridCol>
                <a:gridCol w="1879782">
                  <a:extLst>
                    <a:ext uri="{9D8B030D-6E8A-4147-A177-3AD203B41FA5}">
                      <a16:colId xmlns:a16="http://schemas.microsoft.com/office/drawing/2014/main" val="20001"/>
                    </a:ext>
                  </a:extLst>
                </a:gridCol>
              </a:tblGrid>
              <a:tr h="406828">
                <a:tc>
                  <a:txBody>
                    <a:bodyPr/>
                    <a:lstStyle/>
                    <a:p>
                      <a:endParaRPr lang="en-US" sz="1200" b="0" dirty="0">
                        <a:solidFill>
                          <a:srgbClr val="AB1032"/>
                        </a:solidFill>
                      </a:endParaRPr>
                    </a:p>
                  </a:txBody>
                  <a:tcPr marL="91149" marR="91149" marT="45597" marB="45597">
                    <a:solidFill>
                      <a:schemeClr val="bg1"/>
                    </a:solidFill>
                  </a:tcPr>
                </a:tc>
                <a:tc>
                  <a:txBody>
                    <a:bodyPr/>
                    <a:lstStyle/>
                    <a:p>
                      <a:r>
                        <a:rPr lang="en-US" altLang="zh-TW" sz="1200" b="1" dirty="0">
                          <a:solidFill>
                            <a:srgbClr val="AB1032"/>
                          </a:solidFill>
                        </a:rPr>
                        <a:t>13 </a:t>
                      </a:r>
                      <a:r>
                        <a:rPr lang="zh-TW" altLang="en-US" sz="1200" b="0" dirty="0">
                          <a:solidFill>
                            <a:schemeClr val="tx1"/>
                          </a:solidFill>
                          <a:latin typeface="微軟正黑體" pitchFamily="34" charset="-120"/>
                          <a:ea typeface="微軟正黑體" pitchFamily="34" charset="-120"/>
                        </a:rPr>
                        <a:t>營業據點</a:t>
                      </a:r>
                      <a:endParaRPr lang="en-US" altLang="zh-TW" sz="1200" dirty="0">
                        <a:latin typeface="微軟正黑體" pitchFamily="34" charset="-120"/>
                        <a:ea typeface="微軟正黑體" pitchFamily="34" charset="-120"/>
                      </a:endParaRPr>
                    </a:p>
                  </a:txBody>
                  <a:tcPr marL="91149" marR="91149" marT="45597" marB="45597" anchor="ctr">
                    <a:solidFill>
                      <a:schemeClr val="bg1"/>
                    </a:solidFill>
                  </a:tcPr>
                </a:tc>
                <a:extLst>
                  <a:ext uri="{0D108BD9-81ED-4DB2-BD59-A6C34878D82A}">
                    <a16:rowId xmlns:a16="http://schemas.microsoft.com/office/drawing/2014/main" val="10000"/>
                  </a:ext>
                </a:extLst>
              </a:tr>
              <a:tr h="472252">
                <a:tc>
                  <a:txBody>
                    <a:bodyPr/>
                    <a:lstStyle/>
                    <a:p>
                      <a:endParaRPr lang="en-US" sz="1200" b="0" dirty="0">
                        <a:solidFill>
                          <a:srgbClr val="AB1032"/>
                        </a:solidFill>
                      </a:endParaRPr>
                    </a:p>
                  </a:txBody>
                  <a:tcPr marL="91149" marR="91149" marT="45597" marB="45597">
                    <a:solidFill>
                      <a:schemeClr val="bg1"/>
                    </a:solidFill>
                  </a:tcPr>
                </a:tc>
                <a:tc>
                  <a:txBody>
                    <a:bodyPr/>
                    <a:lstStyle/>
                    <a:p>
                      <a:r>
                        <a:rPr lang="en-US" altLang="zh-TW" sz="1200" b="1" dirty="0">
                          <a:solidFill>
                            <a:srgbClr val="AB1032"/>
                          </a:solidFill>
                        </a:rPr>
                        <a:t>12 </a:t>
                      </a:r>
                      <a:r>
                        <a:rPr lang="zh-TW" altLang="en-US" sz="1200" b="0" dirty="0">
                          <a:solidFill>
                            <a:schemeClr val="tx1"/>
                          </a:solidFill>
                          <a:latin typeface="微軟正黑體" pitchFamily="34" charset="-120"/>
                          <a:ea typeface="微軟正黑體" pitchFamily="34" charset="-120"/>
                        </a:rPr>
                        <a:t>物流中心</a:t>
                      </a:r>
                      <a:r>
                        <a:rPr lang="en-US" altLang="zh-TW" sz="1200" dirty="0">
                          <a:latin typeface="微軟正黑體" pitchFamily="34" charset="-120"/>
                          <a:ea typeface="微軟正黑體" pitchFamily="34" charset="-120"/>
                        </a:rPr>
                        <a:t> &amp; </a:t>
                      </a:r>
                      <a:r>
                        <a:rPr lang="zh-TW" altLang="en-US" sz="1200" dirty="0">
                          <a:latin typeface="微軟正黑體" pitchFamily="34" charset="-120"/>
                          <a:ea typeface="微軟正黑體" pitchFamily="34" charset="-120"/>
                        </a:rPr>
                        <a:t>倉庫</a:t>
                      </a:r>
                      <a:endParaRPr lang="en-US" altLang="zh-TW" sz="1200" dirty="0">
                        <a:latin typeface="微軟正黑體" pitchFamily="34" charset="-120"/>
                        <a:ea typeface="微軟正黑體" pitchFamily="34" charset="-120"/>
                      </a:endParaRPr>
                    </a:p>
                  </a:txBody>
                  <a:tcPr marL="91149" marR="91149" marT="45597" marB="45597" anchor="ctr">
                    <a:solidFill>
                      <a:schemeClr val="bg1"/>
                    </a:solidFill>
                  </a:tcPr>
                </a:tc>
                <a:extLst>
                  <a:ext uri="{0D108BD9-81ED-4DB2-BD59-A6C34878D82A}">
                    <a16:rowId xmlns:a16="http://schemas.microsoft.com/office/drawing/2014/main" val="10001"/>
                  </a:ext>
                </a:extLst>
              </a:tr>
              <a:tr h="472252">
                <a:tc>
                  <a:txBody>
                    <a:bodyPr/>
                    <a:lstStyle/>
                    <a:p>
                      <a:endParaRPr lang="en-US" sz="1200" b="0" dirty="0">
                        <a:solidFill>
                          <a:srgbClr val="AB1032"/>
                        </a:solidFill>
                      </a:endParaRPr>
                    </a:p>
                  </a:txBody>
                  <a:tcPr marL="91149" marR="91149" marT="45597" marB="45597">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1" dirty="0">
                          <a:solidFill>
                            <a:srgbClr val="AB1032"/>
                          </a:solidFill>
                        </a:rPr>
                        <a:t>460</a:t>
                      </a:r>
                      <a:r>
                        <a:rPr lang="zh-TW" altLang="en-US" sz="1200" b="0" baseline="0" dirty="0">
                          <a:solidFill>
                            <a:schemeClr val="tx1"/>
                          </a:solidFill>
                        </a:rPr>
                        <a:t> </a:t>
                      </a:r>
                      <a:r>
                        <a:rPr lang="zh-TW" altLang="en-US" sz="1200" b="0" baseline="0" dirty="0">
                          <a:solidFill>
                            <a:schemeClr val="tx1"/>
                          </a:solidFill>
                          <a:latin typeface="微軟正黑體" pitchFamily="34" charset="-120"/>
                          <a:ea typeface="微軟正黑體" pitchFamily="34" charset="-120"/>
                        </a:rPr>
                        <a:t>物流車輛</a:t>
                      </a:r>
                      <a:endParaRPr lang="en-US" altLang="zh-TW" sz="1200" dirty="0">
                        <a:latin typeface="微軟正黑體" pitchFamily="34" charset="-120"/>
                        <a:ea typeface="微軟正黑體" pitchFamily="34" charset="-120"/>
                      </a:endParaRPr>
                    </a:p>
                  </a:txBody>
                  <a:tcPr marL="91149" marR="91149" marT="45597" marB="45597" anchor="ctr">
                    <a:solidFill>
                      <a:schemeClr val="bg1"/>
                    </a:solidFill>
                  </a:tcPr>
                </a:tc>
                <a:extLst>
                  <a:ext uri="{0D108BD9-81ED-4DB2-BD59-A6C34878D82A}">
                    <a16:rowId xmlns:a16="http://schemas.microsoft.com/office/drawing/2014/main" val="10002"/>
                  </a:ext>
                </a:extLst>
              </a:tr>
              <a:tr h="404330">
                <a:tc>
                  <a:txBody>
                    <a:bodyPr/>
                    <a:lstStyle/>
                    <a:p>
                      <a:endParaRPr lang="en-US" sz="1200" b="0" dirty="0">
                        <a:solidFill>
                          <a:srgbClr val="AB1032"/>
                        </a:solidFill>
                      </a:endParaRPr>
                    </a:p>
                  </a:txBody>
                  <a:tcPr marL="91149" marR="91149" marT="45597" marB="45597">
                    <a:solidFill>
                      <a:schemeClr val="bg1"/>
                    </a:solidFill>
                  </a:tcPr>
                </a:tc>
                <a:tc>
                  <a:txBody>
                    <a:bodyPr/>
                    <a:lstStyle/>
                    <a:p>
                      <a:r>
                        <a:rPr lang="en-US" altLang="zh-TW" sz="1200" b="1" dirty="0">
                          <a:solidFill>
                            <a:srgbClr val="AB1032"/>
                          </a:solidFill>
                        </a:rPr>
                        <a:t>35,000  </a:t>
                      </a:r>
                      <a:r>
                        <a:rPr lang="zh-TW" altLang="en-US" sz="1200" b="0" dirty="0">
                          <a:solidFill>
                            <a:schemeClr val="tx1"/>
                          </a:solidFill>
                          <a:latin typeface="微軟正黑體" pitchFamily="34" charset="-120"/>
                          <a:ea typeface="微軟正黑體" pitchFamily="34" charset="-120"/>
                        </a:rPr>
                        <a:t>配送點</a:t>
                      </a:r>
                      <a:endParaRPr lang="en-US" altLang="zh-TW" sz="1200" dirty="0">
                        <a:latin typeface="微軟正黑體" pitchFamily="34" charset="-120"/>
                        <a:ea typeface="微軟正黑體" pitchFamily="34" charset="-120"/>
                      </a:endParaRPr>
                    </a:p>
                  </a:txBody>
                  <a:tcPr marL="91149" marR="91149" marT="45597" marB="45597" anchor="ctr">
                    <a:solidFill>
                      <a:schemeClr val="bg1"/>
                    </a:solidFill>
                  </a:tcPr>
                </a:tc>
                <a:extLst>
                  <a:ext uri="{0D108BD9-81ED-4DB2-BD59-A6C34878D82A}">
                    <a16:rowId xmlns:a16="http://schemas.microsoft.com/office/drawing/2014/main" val="10003"/>
                  </a:ext>
                </a:extLst>
              </a:tr>
            </a:tbl>
          </a:graphicData>
        </a:graphic>
      </p:graphicFrame>
      <p:sp>
        <p:nvSpPr>
          <p:cNvPr id="115723" name="標題 1">
            <a:extLst>
              <a:ext uri="{FF2B5EF4-FFF2-40B4-BE49-F238E27FC236}">
                <a16:creationId xmlns:a16="http://schemas.microsoft.com/office/drawing/2014/main" id="{995411E9-4EED-4C0B-AC2C-DEA142BE7DD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台灣營業據點</a:t>
            </a:r>
            <a:br>
              <a:rPr lang="en-US" altLang="zh-TW" dirty="0">
                <a:latin typeface="微軟正黑體" panose="020B0604030504040204" pitchFamily="34" charset="-120"/>
                <a:ea typeface="微軟正黑體" panose="020B0604030504040204" pitchFamily="34" charset="-120"/>
              </a:rPr>
            </a:br>
            <a:endParaRPr lang="zh-TW" altLang="en-US" dirty="0">
              <a:latin typeface="微軟正黑體" panose="020B0604030504040204" pitchFamily="34" charset="-120"/>
              <a:ea typeface="微軟正黑體" panose="020B0604030504040204" pitchFamily="34" charset="-120"/>
            </a:endParaRPr>
          </a:p>
        </p:txBody>
      </p:sp>
      <p:grpSp>
        <p:nvGrpSpPr>
          <p:cNvPr id="115724" name="群組 1">
            <a:extLst>
              <a:ext uri="{FF2B5EF4-FFF2-40B4-BE49-F238E27FC236}">
                <a16:creationId xmlns:a16="http://schemas.microsoft.com/office/drawing/2014/main" id="{062F1C84-5BA6-48E9-B0A9-9A0E015C270E}"/>
              </a:ext>
            </a:extLst>
          </p:cNvPr>
          <p:cNvGrpSpPr>
            <a:grpSpLocks/>
          </p:cNvGrpSpPr>
          <p:nvPr/>
        </p:nvGrpSpPr>
        <p:grpSpPr bwMode="auto">
          <a:xfrm>
            <a:off x="2048007" y="1705003"/>
            <a:ext cx="5743496" cy="3713958"/>
            <a:chOff x="319088" y="2141538"/>
            <a:chExt cx="5760317" cy="3724275"/>
          </a:xfrm>
        </p:grpSpPr>
        <p:grpSp>
          <p:nvGrpSpPr>
            <p:cNvPr id="115734" name="Gruppieren 39">
              <a:extLst>
                <a:ext uri="{FF2B5EF4-FFF2-40B4-BE49-F238E27FC236}">
                  <a16:creationId xmlns:a16="http://schemas.microsoft.com/office/drawing/2014/main" id="{54F58595-6EA7-4C74-AC2E-49C778AF6320}"/>
                </a:ext>
              </a:extLst>
            </p:cNvPr>
            <p:cNvGrpSpPr>
              <a:grpSpLocks/>
            </p:cNvGrpSpPr>
            <p:nvPr/>
          </p:nvGrpSpPr>
          <p:grpSpPr bwMode="auto">
            <a:xfrm>
              <a:off x="319088" y="2141538"/>
              <a:ext cx="2586037" cy="3724275"/>
              <a:chOff x="-11290300" y="-4214813"/>
              <a:chExt cx="10821987" cy="15308263"/>
            </a:xfrm>
          </p:grpSpPr>
          <p:sp>
            <p:nvSpPr>
              <p:cNvPr id="115752" name="Freeform 5">
                <a:extLst>
                  <a:ext uri="{FF2B5EF4-FFF2-40B4-BE49-F238E27FC236}">
                    <a16:creationId xmlns:a16="http://schemas.microsoft.com/office/drawing/2014/main" id="{FC1D6314-2E69-420E-8EE1-417BB325CD24}"/>
                  </a:ext>
                </a:extLst>
              </p:cNvPr>
              <p:cNvSpPr>
                <a:spLocks/>
              </p:cNvSpPr>
              <p:nvPr/>
            </p:nvSpPr>
            <p:spPr bwMode="auto">
              <a:xfrm>
                <a:off x="-4708525" y="-3400425"/>
                <a:ext cx="2047875" cy="2417763"/>
              </a:xfrm>
              <a:custGeom>
                <a:avLst/>
                <a:gdLst>
                  <a:gd name="T0" fmla="*/ 2147483646 w 546"/>
                  <a:gd name="T1" fmla="*/ 2147483646 h 645"/>
                  <a:gd name="T2" fmla="*/ 2147483646 w 546"/>
                  <a:gd name="T3" fmla="*/ 2147483646 h 645"/>
                  <a:gd name="T4" fmla="*/ 2147483646 w 546"/>
                  <a:gd name="T5" fmla="*/ 2147483646 h 645"/>
                  <a:gd name="T6" fmla="*/ 2147483646 w 546"/>
                  <a:gd name="T7" fmla="*/ 2147483646 h 645"/>
                  <a:gd name="T8" fmla="*/ 2147483646 w 546"/>
                  <a:gd name="T9" fmla="*/ 2147483646 h 645"/>
                  <a:gd name="T10" fmla="*/ 2147483646 w 546"/>
                  <a:gd name="T11" fmla="*/ 2147483646 h 645"/>
                  <a:gd name="T12" fmla="*/ 2147483646 w 546"/>
                  <a:gd name="T13" fmla="*/ 2147483646 h 645"/>
                  <a:gd name="T14" fmla="*/ 2147483646 w 546"/>
                  <a:gd name="T15" fmla="*/ 2147483646 h 645"/>
                  <a:gd name="T16" fmla="*/ 2147483646 w 546"/>
                  <a:gd name="T17" fmla="*/ 2147483646 h 645"/>
                  <a:gd name="T18" fmla="*/ 2147483646 w 546"/>
                  <a:gd name="T19" fmla="*/ 2147483646 h 645"/>
                  <a:gd name="T20" fmla="*/ 2147483646 w 546"/>
                  <a:gd name="T21" fmla="*/ 2147483646 h 645"/>
                  <a:gd name="T22" fmla="*/ 2147483646 w 546"/>
                  <a:gd name="T23" fmla="*/ 2147483646 h 645"/>
                  <a:gd name="T24" fmla="*/ 2147483646 w 546"/>
                  <a:gd name="T25" fmla="*/ 2147483646 h 645"/>
                  <a:gd name="T26" fmla="*/ 2147483646 w 546"/>
                  <a:gd name="T27" fmla="*/ 2147483646 h 645"/>
                  <a:gd name="T28" fmla="*/ 2147483646 w 546"/>
                  <a:gd name="T29" fmla="*/ 2147483646 h 645"/>
                  <a:gd name="T30" fmla="*/ 2147483646 w 546"/>
                  <a:gd name="T31" fmla="*/ 2147483646 h 645"/>
                  <a:gd name="T32" fmla="*/ 2147483646 w 546"/>
                  <a:gd name="T33" fmla="*/ 2147483646 h 645"/>
                  <a:gd name="T34" fmla="*/ 2147483646 w 546"/>
                  <a:gd name="T35" fmla="*/ 2147483646 h 645"/>
                  <a:gd name="T36" fmla="*/ 2147483646 w 546"/>
                  <a:gd name="T37" fmla="*/ 2147483646 h 645"/>
                  <a:gd name="T38" fmla="*/ 2147483646 w 546"/>
                  <a:gd name="T39" fmla="*/ 2147483646 h 645"/>
                  <a:gd name="T40" fmla="*/ 2147483646 w 546"/>
                  <a:gd name="T41" fmla="*/ 2147483646 h 645"/>
                  <a:gd name="T42" fmla="*/ 2147483646 w 546"/>
                  <a:gd name="T43" fmla="*/ 2147483646 h 645"/>
                  <a:gd name="T44" fmla="*/ 2147483646 w 546"/>
                  <a:gd name="T45" fmla="*/ 2147483646 h 645"/>
                  <a:gd name="T46" fmla="*/ 2147483646 w 546"/>
                  <a:gd name="T47" fmla="*/ 2147483646 h 645"/>
                  <a:gd name="T48" fmla="*/ 2147483646 w 546"/>
                  <a:gd name="T49" fmla="*/ 2147483646 h 645"/>
                  <a:gd name="T50" fmla="*/ 2147483646 w 546"/>
                  <a:gd name="T51" fmla="*/ 2147483646 h 645"/>
                  <a:gd name="T52" fmla="*/ 2147483646 w 546"/>
                  <a:gd name="T53" fmla="*/ 2147483646 h 645"/>
                  <a:gd name="T54" fmla="*/ 2147483646 w 546"/>
                  <a:gd name="T55" fmla="*/ 2147483646 h 645"/>
                  <a:gd name="T56" fmla="*/ 2147483646 w 546"/>
                  <a:gd name="T57" fmla="*/ 2147483646 h 645"/>
                  <a:gd name="T58" fmla="*/ 2147483646 w 546"/>
                  <a:gd name="T59" fmla="*/ 2147483646 h 645"/>
                  <a:gd name="T60" fmla="*/ 0 w 546"/>
                  <a:gd name="T61" fmla="*/ 2147483646 h 645"/>
                  <a:gd name="T62" fmla="*/ 2147483646 w 546"/>
                  <a:gd name="T63" fmla="*/ 2147483646 h 6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6" h="645">
                    <a:moveTo>
                      <a:pt x="70" y="218"/>
                    </a:moveTo>
                    <a:cubicBezTo>
                      <a:pt x="76" y="231"/>
                      <a:pt x="76" y="250"/>
                      <a:pt x="83" y="260"/>
                    </a:cubicBezTo>
                    <a:cubicBezTo>
                      <a:pt x="91" y="270"/>
                      <a:pt x="118" y="274"/>
                      <a:pt x="130" y="274"/>
                    </a:cubicBezTo>
                    <a:cubicBezTo>
                      <a:pt x="142" y="274"/>
                      <a:pt x="135" y="281"/>
                      <a:pt x="140" y="286"/>
                    </a:cubicBezTo>
                    <a:cubicBezTo>
                      <a:pt x="144" y="292"/>
                      <a:pt x="183" y="286"/>
                      <a:pt x="187" y="301"/>
                    </a:cubicBezTo>
                    <a:cubicBezTo>
                      <a:pt x="192" y="315"/>
                      <a:pt x="181" y="327"/>
                      <a:pt x="187" y="335"/>
                    </a:cubicBezTo>
                    <a:cubicBezTo>
                      <a:pt x="194" y="342"/>
                      <a:pt x="262" y="392"/>
                      <a:pt x="272" y="387"/>
                    </a:cubicBezTo>
                    <a:cubicBezTo>
                      <a:pt x="281" y="383"/>
                      <a:pt x="285" y="384"/>
                      <a:pt x="289" y="388"/>
                    </a:cubicBezTo>
                    <a:cubicBezTo>
                      <a:pt x="294" y="391"/>
                      <a:pt x="299" y="388"/>
                      <a:pt x="304" y="393"/>
                    </a:cubicBezTo>
                    <a:cubicBezTo>
                      <a:pt x="308" y="397"/>
                      <a:pt x="306" y="409"/>
                      <a:pt x="323" y="419"/>
                    </a:cubicBezTo>
                    <a:cubicBezTo>
                      <a:pt x="340" y="429"/>
                      <a:pt x="356" y="442"/>
                      <a:pt x="351" y="447"/>
                    </a:cubicBezTo>
                    <a:cubicBezTo>
                      <a:pt x="347" y="453"/>
                      <a:pt x="343" y="472"/>
                      <a:pt x="352" y="473"/>
                    </a:cubicBezTo>
                    <a:cubicBezTo>
                      <a:pt x="361" y="473"/>
                      <a:pt x="357" y="486"/>
                      <a:pt x="352" y="494"/>
                    </a:cubicBezTo>
                    <a:cubicBezTo>
                      <a:pt x="347" y="502"/>
                      <a:pt x="339" y="517"/>
                      <a:pt x="357" y="517"/>
                    </a:cubicBezTo>
                    <a:cubicBezTo>
                      <a:pt x="376" y="517"/>
                      <a:pt x="378" y="517"/>
                      <a:pt x="385" y="526"/>
                    </a:cubicBezTo>
                    <a:cubicBezTo>
                      <a:pt x="392" y="535"/>
                      <a:pt x="391" y="541"/>
                      <a:pt x="400" y="544"/>
                    </a:cubicBezTo>
                    <a:cubicBezTo>
                      <a:pt x="410" y="547"/>
                      <a:pt x="407" y="554"/>
                      <a:pt x="404" y="562"/>
                    </a:cubicBezTo>
                    <a:cubicBezTo>
                      <a:pt x="401" y="570"/>
                      <a:pt x="396" y="588"/>
                      <a:pt x="407" y="588"/>
                    </a:cubicBezTo>
                    <a:cubicBezTo>
                      <a:pt x="418" y="588"/>
                      <a:pt x="412" y="598"/>
                      <a:pt x="417" y="609"/>
                    </a:cubicBezTo>
                    <a:cubicBezTo>
                      <a:pt x="421" y="619"/>
                      <a:pt x="422" y="629"/>
                      <a:pt x="432" y="632"/>
                    </a:cubicBezTo>
                    <a:cubicBezTo>
                      <a:pt x="442" y="635"/>
                      <a:pt x="462" y="645"/>
                      <a:pt x="466" y="638"/>
                    </a:cubicBezTo>
                    <a:cubicBezTo>
                      <a:pt x="469" y="631"/>
                      <a:pt x="472" y="623"/>
                      <a:pt x="479" y="623"/>
                    </a:cubicBezTo>
                    <a:cubicBezTo>
                      <a:pt x="486" y="623"/>
                      <a:pt x="504" y="591"/>
                      <a:pt x="506" y="583"/>
                    </a:cubicBezTo>
                    <a:cubicBezTo>
                      <a:pt x="508" y="575"/>
                      <a:pt x="507" y="545"/>
                      <a:pt x="518" y="545"/>
                    </a:cubicBezTo>
                    <a:cubicBezTo>
                      <a:pt x="528" y="545"/>
                      <a:pt x="546" y="542"/>
                      <a:pt x="543" y="531"/>
                    </a:cubicBezTo>
                    <a:cubicBezTo>
                      <a:pt x="540" y="519"/>
                      <a:pt x="513" y="489"/>
                      <a:pt x="506" y="478"/>
                    </a:cubicBezTo>
                    <a:cubicBezTo>
                      <a:pt x="499" y="467"/>
                      <a:pt x="469" y="437"/>
                      <a:pt x="490" y="426"/>
                    </a:cubicBezTo>
                    <a:cubicBezTo>
                      <a:pt x="511" y="415"/>
                      <a:pt x="519" y="393"/>
                      <a:pt x="512" y="393"/>
                    </a:cubicBezTo>
                    <a:cubicBezTo>
                      <a:pt x="506" y="393"/>
                      <a:pt x="496" y="390"/>
                      <a:pt x="498" y="386"/>
                    </a:cubicBezTo>
                    <a:cubicBezTo>
                      <a:pt x="500" y="381"/>
                      <a:pt x="483" y="357"/>
                      <a:pt x="477" y="351"/>
                    </a:cubicBezTo>
                    <a:cubicBezTo>
                      <a:pt x="472" y="345"/>
                      <a:pt x="452" y="330"/>
                      <a:pt x="447" y="335"/>
                    </a:cubicBezTo>
                    <a:cubicBezTo>
                      <a:pt x="442" y="339"/>
                      <a:pt x="418" y="336"/>
                      <a:pt x="409" y="335"/>
                    </a:cubicBezTo>
                    <a:cubicBezTo>
                      <a:pt x="399" y="334"/>
                      <a:pt x="366" y="336"/>
                      <a:pt x="384" y="327"/>
                    </a:cubicBezTo>
                    <a:cubicBezTo>
                      <a:pt x="402" y="319"/>
                      <a:pt x="415" y="319"/>
                      <a:pt x="412" y="318"/>
                    </a:cubicBezTo>
                    <a:cubicBezTo>
                      <a:pt x="409" y="316"/>
                      <a:pt x="400" y="310"/>
                      <a:pt x="401" y="305"/>
                    </a:cubicBezTo>
                    <a:cubicBezTo>
                      <a:pt x="403" y="301"/>
                      <a:pt x="398" y="287"/>
                      <a:pt x="393" y="282"/>
                    </a:cubicBezTo>
                    <a:cubicBezTo>
                      <a:pt x="389" y="276"/>
                      <a:pt x="374" y="269"/>
                      <a:pt x="376" y="263"/>
                    </a:cubicBezTo>
                    <a:cubicBezTo>
                      <a:pt x="378" y="257"/>
                      <a:pt x="389" y="239"/>
                      <a:pt x="384" y="233"/>
                    </a:cubicBezTo>
                    <a:cubicBezTo>
                      <a:pt x="380" y="226"/>
                      <a:pt x="361" y="228"/>
                      <a:pt x="369" y="219"/>
                    </a:cubicBezTo>
                    <a:cubicBezTo>
                      <a:pt x="377" y="210"/>
                      <a:pt x="379" y="189"/>
                      <a:pt x="376" y="183"/>
                    </a:cubicBezTo>
                    <a:cubicBezTo>
                      <a:pt x="374" y="178"/>
                      <a:pt x="380" y="170"/>
                      <a:pt x="408" y="170"/>
                    </a:cubicBezTo>
                    <a:cubicBezTo>
                      <a:pt x="435" y="170"/>
                      <a:pt x="428" y="170"/>
                      <a:pt x="432" y="170"/>
                    </a:cubicBezTo>
                    <a:cubicBezTo>
                      <a:pt x="435" y="170"/>
                      <a:pt x="428" y="162"/>
                      <a:pt x="440" y="156"/>
                    </a:cubicBezTo>
                    <a:cubicBezTo>
                      <a:pt x="451" y="149"/>
                      <a:pt x="463" y="156"/>
                      <a:pt x="460" y="144"/>
                    </a:cubicBezTo>
                    <a:cubicBezTo>
                      <a:pt x="456" y="131"/>
                      <a:pt x="443" y="136"/>
                      <a:pt x="451" y="132"/>
                    </a:cubicBezTo>
                    <a:cubicBezTo>
                      <a:pt x="460" y="129"/>
                      <a:pt x="470" y="123"/>
                      <a:pt x="464" y="115"/>
                    </a:cubicBezTo>
                    <a:cubicBezTo>
                      <a:pt x="458" y="107"/>
                      <a:pt x="456" y="112"/>
                      <a:pt x="453" y="92"/>
                    </a:cubicBezTo>
                    <a:cubicBezTo>
                      <a:pt x="451" y="72"/>
                      <a:pt x="453" y="66"/>
                      <a:pt x="433" y="68"/>
                    </a:cubicBezTo>
                    <a:cubicBezTo>
                      <a:pt x="412" y="70"/>
                      <a:pt x="396" y="66"/>
                      <a:pt x="398" y="57"/>
                    </a:cubicBezTo>
                    <a:cubicBezTo>
                      <a:pt x="400" y="48"/>
                      <a:pt x="381" y="37"/>
                      <a:pt x="366" y="36"/>
                    </a:cubicBezTo>
                    <a:cubicBezTo>
                      <a:pt x="352" y="34"/>
                      <a:pt x="340" y="23"/>
                      <a:pt x="337" y="19"/>
                    </a:cubicBezTo>
                    <a:cubicBezTo>
                      <a:pt x="335" y="18"/>
                      <a:pt x="332" y="12"/>
                      <a:pt x="328" y="5"/>
                    </a:cubicBezTo>
                    <a:cubicBezTo>
                      <a:pt x="326" y="6"/>
                      <a:pt x="324" y="6"/>
                      <a:pt x="321" y="6"/>
                    </a:cubicBezTo>
                    <a:cubicBezTo>
                      <a:pt x="309" y="5"/>
                      <a:pt x="300" y="0"/>
                      <a:pt x="282" y="6"/>
                    </a:cubicBezTo>
                    <a:cubicBezTo>
                      <a:pt x="264" y="12"/>
                      <a:pt x="265" y="14"/>
                      <a:pt x="247" y="15"/>
                    </a:cubicBezTo>
                    <a:cubicBezTo>
                      <a:pt x="229" y="17"/>
                      <a:pt x="201" y="50"/>
                      <a:pt x="183" y="52"/>
                    </a:cubicBezTo>
                    <a:cubicBezTo>
                      <a:pt x="166" y="54"/>
                      <a:pt x="151" y="61"/>
                      <a:pt x="137" y="67"/>
                    </a:cubicBezTo>
                    <a:cubicBezTo>
                      <a:pt x="123" y="73"/>
                      <a:pt x="117" y="82"/>
                      <a:pt x="93" y="90"/>
                    </a:cubicBezTo>
                    <a:cubicBezTo>
                      <a:pt x="69" y="98"/>
                      <a:pt x="61" y="120"/>
                      <a:pt x="48" y="129"/>
                    </a:cubicBezTo>
                    <a:cubicBezTo>
                      <a:pt x="35" y="137"/>
                      <a:pt x="31" y="151"/>
                      <a:pt x="35" y="165"/>
                    </a:cubicBezTo>
                    <a:cubicBezTo>
                      <a:pt x="38" y="180"/>
                      <a:pt x="31" y="179"/>
                      <a:pt x="21" y="187"/>
                    </a:cubicBezTo>
                    <a:cubicBezTo>
                      <a:pt x="13" y="194"/>
                      <a:pt x="8" y="208"/>
                      <a:pt x="0" y="220"/>
                    </a:cubicBezTo>
                    <a:cubicBezTo>
                      <a:pt x="9" y="220"/>
                      <a:pt x="18" y="219"/>
                      <a:pt x="23" y="218"/>
                    </a:cubicBezTo>
                    <a:cubicBezTo>
                      <a:pt x="40" y="215"/>
                      <a:pt x="64" y="206"/>
                      <a:pt x="70" y="218"/>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53" name="Freeform 6">
                <a:extLst>
                  <a:ext uri="{FF2B5EF4-FFF2-40B4-BE49-F238E27FC236}">
                    <a16:creationId xmlns:a16="http://schemas.microsoft.com/office/drawing/2014/main" id="{C25A18E6-303C-4155-B600-B6ECD55E5244}"/>
                  </a:ext>
                </a:extLst>
              </p:cNvPr>
              <p:cNvSpPr>
                <a:spLocks/>
              </p:cNvSpPr>
              <p:nvPr/>
            </p:nvSpPr>
            <p:spPr bwMode="auto">
              <a:xfrm>
                <a:off x="-6189663" y="-1671637"/>
                <a:ext cx="2646363" cy="2043113"/>
              </a:xfrm>
              <a:custGeom>
                <a:avLst/>
                <a:gdLst>
                  <a:gd name="T0" fmla="*/ 2147483646 w 706"/>
                  <a:gd name="T1" fmla="*/ 2147483646 h 545"/>
                  <a:gd name="T2" fmla="*/ 2147483646 w 706"/>
                  <a:gd name="T3" fmla="*/ 2147483646 h 545"/>
                  <a:gd name="T4" fmla="*/ 2147483646 w 706"/>
                  <a:gd name="T5" fmla="*/ 2147483646 h 545"/>
                  <a:gd name="T6" fmla="*/ 2147483646 w 706"/>
                  <a:gd name="T7" fmla="*/ 2147483646 h 545"/>
                  <a:gd name="T8" fmla="*/ 2147483646 w 706"/>
                  <a:gd name="T9" fmla="*/ 2147483646 h 545"/>
                  <a:gd name="T10" fmla="*/ 2147483646 w 706"/>
                  <a:gd name="T11" fmla="*/ 2147483646 h 545"/>
                  <a:gd name="T12" fmla="*/ 2147483646 w 706"/>
                  <a:gd name="T13" fmla="*/ 2147483646 h 545"/>
                  <a:gd name="T14" fmla="*/ 2147483646 w 706"/>
                  <a:gd name="T15" fmla="*/ 2147483646 h 545"/>
                  <a:gd name="T16" fmla="*/ 2147483646 w 706"/>
                  <a:gd name="T17" fmla="*/ 2147483646 h 545"/>
                  <a:gd name="T18" fmla="*/ 2147483646 w 706"/>
                  <a:gd name="T19" fmla="*/ 2147483646 h 545"/>
                  <a:gd name="T20" fmla="*/ 2147483646 w 706"/>
                  <a:gd name="T21" fmla="*/ 2147483646 h 545"/>
                  <a:gd name="T22" fmla="*/ 2147483646 w 706"/>
                  <a:gd name="T23" fmla="*/ 2147483646 h 545"/>
                  <a:gd name="T24" fmla="*/ 2147483646 w 706"/>
                  <a:gd name="T25" fmla="*/ 2147483646 h 545"/>
                  <a:gd name="T26" fmla="*/ 2147483646 w 706"/>
                  <a:gd name="T27" fmla="*/ 2147483646 h 545"/>
                  <a:gd name="T28" fmla="*/ 2147483646 w 706"/>
                  <a:gd name="T29" fmla="*/ 2147483646 h 545"/>
                  <a:gd name="T30" fmla="*/ 2147483646 w 706"/>
                  <a:gd name="T31" fmla="*/ 2147483646 h 545"/>
                  <a:gd name="T32" fmla="*/ 2147483646 w 706"/>
                  <a:gd name="T33" fmla="*/ 2147483646 h 545"/>
                  <a:gd name="T34" fmla="*/ 2147483646 w 706"/>
                  <a:gd name="T35" fmla="*/ 2147483646 h 545"/>
                  <a:gd name="T36" fmla="*/ 2147483646 w 706"/>
                  <a:gd name="T37" fmla="*/ 2147483646 h 545"/>
                  <a:gd name="T38" fmla="*/ 2147483646 w 706"/>
                  <a:gd name="T39" fmla="*/ 2147483646 h 545"/>
                  <a:gd name="T40" fmla="*/ 2147483646 w 706"/>
                  <a:gd name="T41" fmla="*/ 2147483646 h 545"/>
                  <a:gd name="T42" fmla="*/ 2147483646 w 706"/>
                  <a:gd name="T43" fmla="*/ 2147483646 h 545"/>
                  <a:gd name="T44" fmla="*/ 2147483646 w 706"/>
                  <a:gd name="T45" fmla="*/ 2147483646 h 545"/>
                  <a:gd name="T46" fmla="*/ 2147483646 w 706"/>
                  <a:gd name="T47" fmla="*/ 2147483646 h 545"/>
                  <a:gd name="T48" fmla="*/ 2147483646 w 706"/>
                  <a:gd name="T49" fmla="*/ 2147483646 h 545"/>
                  <a:gd name="T50" fmla="*/ 2147483646 w 706"/>
                  <a:gd name="T51" fmla="*/ 2147483646 h 545"/>
                  <a:gd name="T52" fmla="*/ 2147483646 w 706"/>
                  <a:gd name="T53" fmla="*/ 2147483646 h 545"/>
                  <a:gd name="T54" fmla="*/ 2147483646 w 706"/>
                  <a:gd name="T55" fmla="*/ 2147483646 h 545"/>
                  <a:gd name="T56" fmla="*/ 2147483646 w 706"/>
                  <a:gd name="T57" fmla="*/ 2147483646 h 545"/>
                  <a:gd name="T58" fmla="*/ 2147483646 w 706"/>
                  <a:gd name="T59" fmla="*/ 2147483646 h 545"/>
                  <a:gd name="T60" fmla="*/ 2147483646 w 706"/>
                  <a:gd name="T61" fmla="*/ 2147483646 h 545"/>
                  <a:gd name="T62" fmla="*/ 2147483646 w 706"/>
                  <a:gd name="T63" fmla="*/ 2147483646 h 545"/>
                  <a:gd name="T64" fmla="*/ 2147483646 w 706"/>
                  <a:gd name="T65" fmla="*/ 2147483646 h 545"/>
                  <a:gd name="T66" fmla="*/ 2147483646 w 706"/>
                  <a:gd name="T67" fmla="*/ 2147483646 h 545"/>
                  <a:gd name="T68" fmla="*/ 2147483646 w 706"/>
                  <a:gd name="T69" fmla="*/ 2147483646 h 545"/>
                  <a:gd name="T70" fmla="*/ 2147483646 w 706"/>
                  <a:gd name="T71" fmla="*/ 2147483646 h 545"/>
                  <a:gd name="T72" fmla="*/ 2147483646 w 706"/>
                  <a:gd name="T73" fmla="*/ 2147483646 h 545"/>
                  <a:gd name="T74" fmla="*/ 2147483646 w 706"/>
                  <a:gd name="T75" fmla="*/ 2147483646 h 545"/>
                  <a:gd name="T76" fmla="*/ 2147483646 w 706"/>
                  <a:gd name="T77" fmla="*/ 2147483646 h 545"/>
                  <a:gd name="T78" fmla="*/ 2147483646 w 706"/>
                  <a:gd name="T79" fmla="*/ 0 h 545"/>
                  <a:gd name="T80" fmla="*/ 2147483646 w 706"/>
                  <a:gd name="T81" fmla="*/ 2147483646 h 545"/>
                  <a:gd name="T82" fmla="*/ 2147483646 w 706"/>
                  <a:gd name="T83" fmla="*/ 2147483646 h 545"/>
                  <a:gd name="T84" fmla="*/ 2147483646 w 706"/>
                  <a:gd name="T85" fmla="*/ 2147483646 h 545"/>
                  <a:gd name="T86" fmla="*/ 2147483646 w 706"/>
                  <a:gd name="T87" fmla="*/ 2147483646 h 545"/>
                  <a:gd name="T88" fmla="*/ 2147483646 w 706"/>
                  <a:gd name="T89" fmla="*/ 2147483646 h 545"/>
                  <a:gd name="T90" fmla="*/ 2147483646 w 706"/>
                  <a:gd name="T91" fmla="*/ 2147483646 h 545"/>
                  <a:gd name="T92" fmla="*/ 2147483646 w 706"/>
                  <a:gd name="T93" fmla="*/ 2147483646 h 545"/>
                  <a:gd name="T94" fmla="*/ 2147483646 w 706"/>
                  <a:gd name="T95" fmla="*/ 2147483646 h 545"/>
                  <a:gd name="T96" fmla="*/ 2147483646 w 706"/>
                  <a:gd name="T97" fmla="*/ 2147483646 h 545"/>
                  <a:gd name="T98" fmla="*/ 2147483646 w 706"/>
                  <a:gd name="T99" fmla="*/ 2147483646 h 545"/>
                  <a:gd name="T100" fmla="*/ 2147483646 w 706"/>
                  <a:gd name="T101" fmla="*/ 2147483646 h 545"/>
                  <a:gd name="T102" fmla="*/ 0 w 706"/>
                  <a:gd name="T103" fmla="*/ 2147483646 h 545"/>
                  <a:gd name="T104" fmla="*/ 2147483646 w 706"/>
                  <a:gd name="T105" fmla="*/ 2147483646 h 545"/>
                  <a:gd name="T106" fmla="*/ 2147483646 w 706"/>
                  <a:gd name="T107" fmla="*/ 2147483646 h 5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6" h="545">
                    <a:moveTo>
                      <a:pt x="22" y="392"/>
                    </a:moveTo>
                    <a:cubicBezTo>
                      <a:pt x="34" y="396"/>
                      <a:pt x="59" y="430"/>
                      <a:pt x="69" y="440"/>
                    </a:cubicBezTo>
                    <a:cubicBezTo>
                      <a:pt x="79" y="451"/>
                      <a:pt x="101" y="459"/>
                      <a:pt x="108" y="461"/>
                    </a:cubicBezTo>
                    <a:cubicBezTo>
                      <a:pt x="115" y="463"/>
                      <a:pt x="153" y="494"/>
                      <a:pt x="163" y="497"/>
                    </a:cubicBezTo>
                    <a:cubicBezTo>
                      <a:pt x="173" y="500"/>
                      <a:pt x="196" y="501"/>
                      <a:pt x="202" y="506"/>
                    </a:cubicBezTo>
                    <a:cubicBezTo>
                      <a:pt x="207" y="510"/>
                      <a:pt x="222" y="533"/>
                      <a:pt x="241" y="534"/>
                    </a:cubicBezTo>
                    <a:cubicBezTo>
                      <a:pt x="260" y="534"/>
                      <a:pt x="312" y="537"/>
                      <a:pt x="319" y="530"/>
                    </a:cubicBezTo>
                    <a:cubicBezTo>
                      <a:pt x="326" y="523"/>
                      <a:pt x="326" y="508"/>
                      <a:pt x="326" y="499"/>
                    </a:cubicBezTo>
                    <a:cubicBezTo>
                      <a:pt x="326" y="490"/>
                      <a:pt x="316" y="478"/>
                      <a:pt x="341" y="478"/>
                    </a:cubicBezTo>
                    <a:cubicBezTo>
                      <a:pt x="366" y="478"/>
                      <a:pt x="396" y="489"/>
                      <a:pt x="404" y="491"/>
                    </a:cubicBezTo>
                    <a:cubicBezTo>
                      <a:pt x="412" y="492"/>
                      <a:pt x="427" y="490"/>
                      <a:pt x="430" y="499"/>
                    </a:cubicBezTo>
                    <a:cubicBezTo>
                      <a:pt x="433" y="508"/>
                      <a:pt x="434" y="545"/>
                      <a:pt x="463" y="526"/>
                    </a:cubicBezTo>
                    <a:cubicBezTo>
                      <a:pt x="493" y="508"/>
                      <a:pt x="475" y="500"/>
                      <a:pt x="496" y="500"/>
                    </a:cubicBezTo>
                    <a:cubicBezTo>
                      <a:pt x="518" y="500"/>
                      <a:pt x="537" y="496"/>
                      <a:pt x="547" y="483"/>
                    </a:cubicBezTo>
                    <a:cubicBezTo>
                      <a:pt x="558" y="469"/>
                      <a:pt x="560" y="455"/>
                      <a:pt x="578" y="454"/>
                    </a:cubicBezTo>
                    <a:cubicBezTo>
                      <a:pt x="596" y="453"/>
                      <a:pt x="601" y="435"/>
                      <a:pt x="610" y="432"/>
                    </a:cubicBezTo>
                    <a:cubicBezTo>
                      <a:pt x="619" y="428"/>
                      <a:pt x="630" y="409"/>
                      <a:pt x="634" y="407"/>
                    </a:cubicBezTo>
                    <a:cubicBezTo>
                      <a:pt x="639" y="406"/>
                      <a:pt x="646" y="414"/>
                      <a:pt x="648" y="421"/>
                    </a:cubicBezTo>
                    <a:cubicBezTo>
                      <a:pt x="650" y="427"/>
                      <a:pt x="655" y="433"/>
                      <a:pt x="667" y="423"/>
                    </a:cubicBezTo>
                    <a:cubicBezTo>
                      <a:pt x="678" y="414"/>
                      <a:pt x="681" y="403"/>
                      <a:pt x="681" y="395"/>
                    </a:cubicBezTo>
                    <a:cubicBezTo>
                      <a:pt x="681" y="387"/>
                      <a:pt x="684" y="373"/>
                      <a:pt x="695" y="369"/>
                    </a:cubicBezTo>
                    <a:cubicBezTo>
                      <a:pt x="706" y="364"/>
                      <a:pt x="696" y="336"/>
                      <a:pt x="695" y="329"/>
                    </a:cubicBezTo>
                    <a:cubicBezTo>
                      <a:pt x="694" y="321"/>
                      <a:pt x="656" y="298"/>
                      <a:pt x="657" y="290"/>
                    </a:cubicBezTo>
                    <a:cubicBezTo>
                      <a:pt x="658" y="282"/>
                      <a:pt x="659" y="265"/>
                      <a:pt x="640" y="272"/>
                    </a:cubicBezTo>
                    <a:cubicBezTo>
                      <a:pt x="620" y="279"/>
                      <a:pt x="590" y="281"/>
                      <a:pt x="576" y="276"/>
                    </a:cubicBezTo>
                    <a:cubicBezTo>
                      <a:pt x="562" y="270"/>
                      <a:pt x="546" y="284"/>
                      <a:pt x="534" y="286"/>
                    </a:cubicBezTo>
                    <a:cubicBezTo>
                      <a:pt x="522" y="289"/>
                      <a:pt x="494" y="290"/>
                      <a:pt x="490" y="270"/>
                    </a:cubicBezTo>
                    <a:cubicBezTo>
                      <a:pt x="487" y="251"/>
                      <a:pt x="493" y="258"/>
                      <a:pt x="496" y="249"/>
                    </a:cubicBezTo>
                    <a:cubicBezTo>
                      <a:pt x="500" y="240"/>
                      <a:pt x="486" y="227"/>
                      <a:pt x="485" y="221"/>
                    </a:cubicBezTo>
                    <a:cubicBezTo>
                      <a:pt x="484" y="215"/>
                      <a:pt x="509" y="173"/>
                      <a:pt x="501" y="164"/>
                    </a:cubicBezTo>
                    <a:cubicBezTo>
                      <a:pt x="493" y="155"/>
                      <a:pt x="486" y="140"/>
                      <a:pt x="472" y="141"/>
                    </a:cubicBezTo>
                    <a:cubicBezTo>
                      <a:pt x="459" y="143"/>
                      <a:pt x="439" y="116"/>
                      <a:pt x="435" y="116"/>
                    </a:cubicBezTo>
                    <a:cubicBezTo>
                      <a:pt x="430" y="116"/>
                      <a:pt x="409" y="97"/>
                      <a:pt x="402" y="95"/>
                    </a:cubicBezTo>
                    <a:cubicBezTo>
                      <a:pt x="396" y="92"/>
                      <a:pt x="375" y="74"/>
                      <a:pt x="378" y="61"/>
                    </a:cubicBezTo>
                    <a:cubicBezTo>
                      <a:pt x="382" y="47"/>
                      <a:pt x="390" y="31"/>
                      <a:pt x="379" y="34"/>
                    </a:cubicBezTo>
                    <a:cubicBezTo>
                      <a:pt x="368" y="37"/>
                      <a:pt x="355" y="42"/>
                      <a:pt x="346" y="38"/>
                    </a:cubicBezTo>
                    <a:cubicBezTo>
                      <a:pt x="337" y="33"/>
                      <a:pt x="332" y="29"/>
                      <a:pt x="324" y="27"/>
                    </a:cubicBezTo>
                    <a:cubicBezTo>
                      <a:pt x="317" y="25"/>
                      <a:pt x="330" y="4"/>
                      <a:pt x="311" y="4"/>
                    </a:cubicBezTo>
                    <a:cubicBezTo>
                      <a:pt x="292" y="4"/>
                      <a:pt x="292" y="4"/>
                      <a:pt x="292" y="4"/>
                    </a:cubicBezTo>
                    <a:cubicBezTo>
                      <a:pt x="292" y="4"/>
                      <a:pt x="287" y="3"/>
                      <a:pt x="280" y="0"/>
                    </a:cubicBezTo>
                    <a:cubicBezTo>
                      <a:pt x="268" y="9"/>
                      <a:pt x="260" y="26"/>
                      <a:pt x="260" y="36"/>
                    </a:cubicBezTo>
                    <a:cubicBezTo>
                      <a:pt x="260" y="46"/>
                      <a:pt x="238" y="57"/>
                      <a:pt x="228" y="63"/>
                    </a:cubicBezTo>
                    <a:cubicBezTo>
                      <a:pt x="217" y="69"/>
                      <a:pt x="228" y="76"/>
                      <a:pt x="232" y="79"/>
                    </a:cubicBezTo>
                    <a:cubicBezTo>
                      <a:pt x="236" y="82"/>
                      <a:pt x="244" y="86"/>
                      <a:pt x="244" y="91"/>
                    </a:cubicBezTo>
                    <a:cubicBezTo>
                      <a:pt x="244" y="96"/>
                      <a:pt x="228" y="85"/>
                      <a:pt x="209" y="86"/>
                    </a:cubicBezTo>
                    <a:cubicBezTo>
                      <a:pt x="190" y="88"/>
                      <a:pt x="174" y="90"/>
                      <a:pt x="163" y="96"/>
                    </a:cubicBezTo>
                    <a:cubicBezTo>
                      <a:pt x="152" y="102"/>
                      <a:pt x="139" y="132"/>
                      <a:pt x="149" y="140"/>
                    </a:cubicBezTo>
                    <a:cubicBezTo>
                      <a:pt x="159" y="148"/>
                      <a:pt x="147" y="149"/>
                      <a:pt x="139" y="151"/>
                    </a:cubicBezTo>
                    <a:cubicBezTo>
                      <a:pt x="131" y="153"/>
                      <a:pt x="132" y="166"/>
                      <a:pt x="131" y="168"/>
                    </a:cubicBezTo>
                    <a:cubicBezTo>
                      <a:pt x="130" y="170"/>
                      <a:pt x="128" y="162"/>
                      <a:pt x="114" y="152"/>
                    </a:cubicBezTo>
                    <a:cubicBezTo>
                      <a:pt x="99" y="142"/>
                      <a:pt x="74" y="234"/>
                      <a:pt x="61" y="267"/>
                    </a:cubicBezTo>
                    <a:cubicBezTo>
                      <a:pt x="48" y="299"/>
                      <a:pt x="11" y="343"/>
                      <a:pt x="0" y="351"/>
                    </a:cubicBezTo>
                    <a:cubicBezTo>
                      <a:pt x="4" y="355"/>
                      <a:pt x="7" y="360"/>
                      <a:pt x="8" y="363"/>
                    </a:cubicBezTo>
                    <a:cubicBezTo>
                      <a:pt x="14" y="378"/>
                      <a:pt x="9" y="389"/>
                      <a:pt x="22" y="392"/>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54" name="Freeform 7">
                <a:extLst>
                  <a:ext uri="{FF2B5EF4-FFF2-40B4-BE49-F238E27FC236}">
                    <a16:creationId xmlns:a16="http://schemas.microsoft.com/office/drawing/2014/main" id="{7CFE80D9-423D-4D29-B497-BC7C18FF2979}"/>
                  </a:ext>
                </a:extLst>
              </p:cNvPr>
              <p:cNvSpPr>
                <a:spLocks/>
              </p:cNvSpPr>
              <p:nvPr/>
            </p:nvSpPr>
            <p:spPr bwMode="auto">
              <a:xfrm>
                <a:off x="-7745413" y="735013"/>
                <a:ext cx="1773238" cy="1871663"/>
              </a:xfrm>
              <a:custGeom>
                <a:avLst/>
                <a:gdLst>
                  <a:gd name="T0" fmla="*/ 2147483646 w 473"/>
                  <a:gd name="T1" fmla="*/ 2147483646 h 499"/>
                  <a:gd name="T2" fmla="*/ 2147483646 w 473"/>
                  <a:gd name="T3" fmla="*/ 2147483646 h 499"/>
                  <a:gd name="T4" fmla="*/ 2147483646 w 473"/>
                  <a:gd name="T5" fmla="*/ 2147483646 h 499"/>
                  <a:gd name="T6" fmla="*/ 2147483646 w 473"/>
                  <a:gd name="T7" fmla="*/ 2147483646 h 499"/>
                  <a:gd name="T8" fmla="*/ 2147483646 w 473"/>
                  <a:gd name="T9" fmla="*/ 2147483646 h 499"/>
                  <a:gd name="T10" fmla="*/ 2147483646 w 473"/>
                  <a:gd name="T11" fmla="*/ 2147483646 h 499"/>
                  <a:gd name="T12" fmla="*/ 2147483646 w 473"/>
                  <a:gd name="T13" fmla="*/ 2147483646 h 499"/>
                  <a:gd name="T14" fmla="*/ 2147483646 w 473"/>
                  <a:gd name="T15" fmla="*/ 2147483646 h 499"/>
                  <a:gd name="T16" fmla="*/ 2147483646 w 473"/>
                  <a:gd name="T17" fmla="*/ 2147483646 h 499"/>
                  <a:gd name="T18" fmla="*/ 2147483646 w 473"/>
                  <a:gd name="T19" fmla="*/ 2147483646 h 499"/>
                  <a:gd name="T20" fmla="*/ 2147483646 w 473"/>
                  <a:gd name="T21" fmla="*/ 2147483646 h 499"/>
                  <a:gd name="T22" fmla="*/ 2147483646 w 473"/>
                  <a:gd name="T23" fmla="*/ 2147483646 h 499"/>
                  <a:gd name="T24" fmla="*/ 2147483646 w 473"/>
                  <a:gd name="T25" fmla="*/ 2147483646 h 499"/>
                  <a:gd name="T26" fmla="*/ 2147483646 w 473"/>
                  <a:gd name="T27" fmla="*/ 2147483646 h 499"/>
                  <a:gd name="T28" fmla="*/ 2147483646 w 473"/>
                  <a:gd name="T29" fmla="*/ 2147483646 h 499"/>
                  <a:gd name="T30" fmla="*/ 2147483646 w 473"/>
                  <a:gd name="T31" fmla="*/ 2147483646 h 499"/>
                  <a:gd name="T32" fmla="*/ 2147483646 w 473"/>
                  <a:gd name="T33" fmla="*/ 2147483646 h 499"/>
                  <a:gd name="T34" fmla="*/ 2147483646 w 473"/>
                  <a:gd name="T35" fmla="*/ 2147483646 h 499"/>
                  <a:gd name="T36" fmla="*/ 2147483646 w 473"/>
                  <a:gd name="T37" fmla="*/ 2147483646 h 499"/>
                  <a:gd name="T38" fmla="*/ 2147483646 w 473"/>
                  <a:gd name="T39" fmla="*/ 2147483646 h 499"/>
                  <a:gd name="T40" fmla="*/ 2147483646 w 473"/>
                  <a:gd name="T41" fmla="*/ 2147483646 h 499"/>
                  <a:gd name="T42" fmla="*/ 2147483646 w 473"/>
                  <a:gd name="T43" fmla="*/ 2147483646 h 499"/>
                  <a:gd name="T44" fmla="*/ 2147483646 w 473"/>
                  <a:gd name="T45" fmla="*/ 2147483646 h 499"/>
                  <a:gd name="T46" fmla="*/ 2147483646 w 473"/>
                  <a:gd name="T47" fmla="*/ 2147483646 h 499"/>
                  <a:gd name="T48" fmla="*/ 2147483646 w 473"/>
                  <a:gd name="T49" fmla="*/ 0 h 499"/>
                  <a:gd name="T50" fmla="*/ 2147483646 w 473"/>
                  <a:gd name="T51" fmla="*/ 2147483646 h 499"/>
                  <a:gd name="T52" fmla="*/ 2147483646 w 473"/>
                  <a:gd name="T53" fmla="*/ 2147483646 h 499"/>
                  <a:gd name="T54" fmla="*/ 2147483646 w 473"/>
                  <a:gd name="T55" fmla="*/ 2147483646 h 499"/>
                  <a:gd name="T56" fmla="*/ 2147483646 w 473"/>
                  <a:gd name="T57" fmla="*/ 2147483646 h 499"/>
                  <a:gd name="T58" fmla="*/ 2147483646 w 473"/>
                  <a:gd name="T59" fmla="*/ 2147483646 h 499"/>
                  <a:gd name="T60" fmla="*/ 2147483646 w 473"/>
                  <a:gd name="T61" fmla="*/ 2147483646 h 499"/>
                  <a:gd name="T62" fmla="*/ 2147483646 w 473"/>
                  <a:gd name="T63" fmla="*/ 2147483646 h 499"/>
                  <a:gd name="T64" fmla="*/ 2147483646 w 473"/>
                  <a:gd name="T65" fmla="*/ 2147483646 h 499"/>
                  <a:gd name="T66" fmla="*/ 2147483646 w 473"/>
                  <a:gd name="T67" fmla="*/ 2147483646 h 499"/>
                  <a:gd name="T68" fmla="*/ 2147483646 w 473"/>
                  <a:gd name="T69" fmla="*/ 2147483646 h 499"/>
                  <a:gd name="T70" fmla="*/ 2147483646 w 473"/>
                  <a:gd name="T71" fmla="*/ 2147483646 h 499"/>
                  <a:gd name="T72" fmla="*/ 2147483646 w 473"/>
                  <a:gd name="T73" fmla="*/ 2147483646 h 499"/>
                  <a:gd name="T74" fmla="*/ 2147483646 w 473"/>
                  <a:gd name="T75" fmla="*/ 2147483646 h 499"/>
                  <a:gd name="T76" fmla="*/ 2147483646 w 473"/>
                  <a:gd name="T77" fmla="*/ 2147483646 h 499"/>
                  <a:gd name="T78" fmla="*/ 2147483646 w 473"/>
                  <a:gd name="T79" fmla="*/ 2147483646 h 499"/>
                  <a:gd name="T80" fmla="*/ 0 w 473"/>
                  <a:gd name="T81" fmla="*/ 2147483646 h 499"/>
                  <a:gd name="T82" fmla="*/ 2147483646 w 473"/>
                  <a:gd name="T83" fmla="*/ 2147483646 h 499"/>
                  <a:gd name="T84" fmla="*/ 2147483646 w 473"/>
                  <a:gd name="T85" fmla="*/ 2147483646 h 4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3" h="499">
                    <a:moveTo>
                      <a:pt x="127" y="447"/>
                    </a:moveTo>
                    <a:cubicBezTo>
                      <a:pt x="141" y="447"/>
                      <a:pt x="189" y="440"/>
                      <a:pt x="197" y="444"/>
                    </a:cubicBezTo>
                    <a:cubicBezTo>
                      <a:pt x="206" y="448"/>
                      <a:pt x="260" y="479"/>
                      <a:pt x="273" y="477"/>
                    </a:cubicBezTo>
                    <a:cubicBezTo>
                      <a:pt x="285" y="476"/>
                      <a:pt x="359" y="483"/>
                      <a:pt x="377" y="486"/>
                    </a:cubicBezTo>
                    <a:cubicBezTo>
                      <a:pt x="395" y="490"/>
                      <a:pt x="446" y="499"/>
                      <a:pt x="456" y="491"/>
                    </a:cubicBezTo>
                    <a:cubicBezTo>
                      <a:pt x="467" y="484"/>
                      <a:pt x="473" y="454"/>
                      <a:pt x="469" y="457"/>
                    </a:cubicBezTo>
                    <a:cubicBezTo>
                      <a:pt x="466" y="460"/>
                      <a:pt x="461" y="467"/>
                      <a:pt x="444" y="463"/>
                    </a:cubicBezTo>
                    <a:cubicBezTo>
                      <a:pt x="427" y="458"/>
                      <a:pt x="404" y="431"/>
                      <a:pt x="409" y="424"/>
                    </a:cubicBezTo>
                    <a:cubicBezTo>
                      <a:pt x="413" y="417"/>
                      <a:pt x="399" y="413"/>
                      <a:pt x="406" y="404"/>
                    </a:cubicBezTo>
                    <a:cubicBezTo>
                      <a:pt x="412" y="396"/>
                      <a:pt x="419" y="384"/>
                      <a:pt x="418" y="373"/>
                    </a:cubicBezTo>
                    <a:cubicBezTo>
                      <a:pt x="418" y="363"/>
                      <a:pt x="421" y="325"/>
                      <a:pt x="418" y="318"/>
                    </a:cubicBezTo>
                    <a:cubicBezTo>
                      <a:pt x="416" y="310"/>
                      <a:pt x="418" y="301"/>
                      <a:pt x="428" y="289"/>
                    </a:cubicBezTo>
                    <a:cubicBezTo>
                      <a:pt x="437" y="277"/>
                      <a:pt x="440" y="263"/>
                      <a:pt x="430" y="253"/>
                    </a:cubicBezTo>
                    <a:cubicBezTo>
                      <a:pt x="420" y="243"/>
                      <a:pt x="419" y="227"/>
                      <a:pt x="435" y="230"/>
                    </a:cubicBezTo>
                    <a:cubicBezTo>
                      <a:pt x="450" y="233"/>
                      <a:pt x="466" y="227"/>
                      <a:pt x="459" y="218"/>
                    </a:cubicBezTo>
                    <a:cubicBezTo>
                      <a:pt x="452" y="210"/>
                      <a:pt x="431" y="210"/>
                      <a:pt x="425" y="206"/>
                    </a:cubicBezTo>
                    <a:cubicBezTo>
                      <a:pt x="418" y="201"/>
                      <a:pt x="413" y="202"/>
                      <a:pt x="413" y="202"/>
                    </a:cubicBezTo>
                    <a:cubicBezTo>
                      <a:pt x="413" y="202"/>
                      <a:pt x="402" y="187"/>
                      <a:pt x="406" y="176"/>
                    </a:cubicBezTo>
                    <a:cubicBezTo>
                      <a:pt x="411" y="165"/>
                      <a:pt x="412" y="159"/>
                      <a:pt x="406" y="155"/>
                    </a:cubicBezTo>
                    <a:cubicBezTo>
                      <a:pt x="399" y="151"/>
                      <a:pt x="399" y="125"/>
                      <a:pt x="393" y="122"/>
                    </a:cubicBezTo>
                    <a:cubicBezTo>
                      <a:pt x="387" y="118"/>
                      <a:pt x="334" y="113"/>
                      <a:pt x="324" y="102"/>
                    </a:cubicBezTo>
                    <a:cubicBezTo>
                      <a:pt x="314" y="92"/>
                      <a:pt x="294" y="73"/>
                      <a:pt x="297" y="69"/>
                    </a:cubicBezTo>
                    <a:cubicBezTo>
                      <a:pt x="299" y="65"/>
                      <a:pt x="291" y="49"/>
                      <a:pt x="288" y="39"/>
                    </a:cubicBezTo>
                    <a:cubicBezTo>
                      <a:pt x="285" y="30"/>
                      <a:pt x="289" y="17"/>
                      <a:pt x="277" y="13"/>
                    </a:cubicBezTo>
                    <a:cubicBezTo>
                      <a:pt x="272" y="11"/>
                      <a:pt x="263" y="5"/>
                      <a:pt x="256" y="0"/>
                    </a:cubicBezTo>
                    <a:cubicBezTo>
                      <a:pt x="254" y="3"/>
                      <a:pt x="253" y="7"/>
                      <a:pt x="253" y="8"/>
                    </a:cubicBezTo>
                    <a:cubicBezTo>
                      <a:pt x="251" y="14"/>
                      <a:pt x="235" y="47"/>
                      <a:pt x="214" y="46"/>
                    </a:cubicBezTo>
                    <a:cubicBezTo>
                      <a:pt x="193" y="44"/>
                      <a:pt x="201" y="54"/>
                      <a:pt x="205" y="57"/>
                    </a:cubicBezTo>
                    <a:cubicBezTo>
                      <a:pt x="209" y="60"/>
                      <a:pt x="210" y="72"/>
                      <a:pt x="206" y="80"/>
                    </a:cubicBezTo>
                    <a:cubicBezTo>
                      <a:pt x="202" y="89"/>
                      <a:pt x="200" y="96"/>
                      <a:pt x="197" y="108"/>
                    </a:cubicBezTo>
                    <a:cubicBezTo>
                      <a:pt x="193" y="119"/>
                      <a:pt x="201" y="129"/>
                      <a:pt x="187" y="136"/>
                    </a:cubicBezTo>
                    <a:cubicBezTo>
                      <a:pt x="173" y="144"/>
                      <a:pt x="167" y="162"/>
                      <a:pt x="167" y="170"/>
                    </a:cubicBezTo>
                    <a:cubicBezTo>
                      <a:pt x="166" y="177"/>
                      <a:pt x="157" y="174"/>
                      <a:pt x="143" y="178"/>
                    </a:cubicBezTo>
                    <a:cubicBezTo>
                      <a:pt x="130" y="182"/>
                      <a:pt x="125" y="201"/>
                      <a:pt x="112" y="210"/>
                    </a:cubicBezTo>
                    <a:cubicBezTo>
                      <a:pt x="99" y="220"/>
                      <a:pt x="106" y="241"/>
                      <a:pt x="102" y="250"/>
                    </a:cubicBezTo>
                    <a:cubicBezTo>
                      <a:pt x="98" y="260"/>
                      <a:pt x="92" y="246"/>
                      <a:pt x="81" y="254"/>
                    </a:cubicBezTo>
                    <a:cubicBezTo>
                      <a:pt x="69" y="261"/>
                      <a:pt x="79" y="276"/>
                      <a:pt x="89" y="279"/>
                    </a:cubicBezTo>
                    <a:cubicBezTo>
                      <a:pt x="100" y="282"/>
                      <a:pt x="79" y="297"/>
                      <a:pt x="69" y="308"/>
                    </a:cubicBezTo>
                    <a:cubicBezTo>
                      <a:pt x="59" y="318"/>
                      <a:pt x="21" y="401"/>
                      <a:pt x="16" y="410"/>
                    </a:cubicBezTo>
                    <a:cubicBezTo>
                      <a:pt x="11" y="418"/>
                      <a:pt x="3" y="416"/>
                      <a:pt x="1" y="430"/>
                    </a:cubicBezTo>
                    <a:cubicBezTo>
                      <a:pt x="1" y="433"/>
                      <a:pt x="1" y="434"/>
                      <a:pt x="0" y="435"/>
                    </a:cubicBezTo>
                    <a:cubicBezTo>
                      <a:pt x="16" y="441"/>
                      <a:pt x="33" y="447"/>
                      <a:pt x="41" y="447"/>
                    </a:cubicBezTo>
                    <a:cubicBezTo>
                      <a:pt x="59" y="448"/>
                      <a:pt x="113" y="447"/>
                      <a:pt x="127" y="447"/>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55" name="Freeform 8">
                <a:extLst>
                  <a:ext uri="{FF2B5EF4-FFF2-40B4-BE49-F238E27FC236}">
                    <a16:creationId xmlns:a16="http://schemas.microsoft.com/office/drawing/2014/main" id="{0F6C2811-9FB8-4B72-A722-02E5892210CD}"/>
                  </a:ext>
                </a:extLst>
              </p:cNvPr>
              <p:cNvSpPr>
                <a:spLocks/>
              </p:cNvSpPr>
              <p:nvPr/>
            </p:nvSpPr>
            <p:spPr bwMode="auto">
              <a:xfrm>
                <a:off x="-8562975" y="5692775"/>
                <a:ext cx="760413" cy="806450"/>
              </a:xfrm>
              <a:custGeom>
                <a:avLst/>
                <a:gdLst>
                  <a:gd name="T0" fmla="*/ 2147483646 w 203"/>
                  <a:gd name="T1" fmla="*/ 2147483646 h 215"/>
                  <a:gd name="T2" fmla="*/ 2147483646 w 203"/>
                  <a:gd name="T3" fmla="*/ 2147483646 h 215"/>
                  <a:gd name="T4" fmla="*/ 2147483646 w 203"/>
                  <a:gd name="T5" fmla="*/ 2147483646 h 215"/>
                  <a:gd name="T6" fmla="*/ 2147483646 w 203"/>
                  <a:gd name="T7" fmla="*/ 2147483646 h 215"/>
                  <a:gd name="T8" fmla="*/ 2147483646 w 203"/>
                  <a:gd name="T9" fmla="*/ 2147483646 h 215"/>
                  <a:gd name="T10" fmla="*/ 2147483646 w 203"/>
                  <a:gd name="T11" fmla="*/ 2147483646 h 215"/>
                  <a:gd name="T12" fmla="*/ 2147483646 w 203"/>
                  <a:gd name="T13" fmla="*/ 2147483646 h 215"/>
                  <a:gd name="T14" fmla="*/ 2147483646 w 203"/>
                  <a:gd name="T15" fmla="*/ 2147483646 h 215"/>
                  <a:gd name="T16" fmla="*/ 2147483646 w 203"/>
                  <a:gd name="T17" fmla="*/ 2147483646 h 215"/>
                  <a:gd name="T18" fmla="*/ 2147483646 w 203"/>
                  <a:gd name="T19" fmla="*/ 2147483646 h 215"/>
                  <a:gd name="T20" fmla="*/ 2147483646 w 203"/>
                  <a:gd name="T21" fmla="*/ 2147483646 h 215"/>
                  <a:gd name="T22" fmla="*/ 2147483646 w 203"/>
                  <a:gd name="T23" fmla="*/ 2147483646 h 215"/>
                  <a:gd name="T24" fmla="*/ 2147483646 w 203"/>
                  <a:gd name="T25" fmla="*/ 2147483646 h 215"/>
                  <a:gd name="T26" fmla="*/ 2147483646 w 203"/>
                  <a:gd name="T27" fmla="*/ 2147483646 h 215"/>
                  <a:gd name="T28" fmla="*/ 0 w 203"/>
                  <a:gd name="T29" fmla="*/ 2147483646 h 215"/>
                  <a:gd name="T30" fmla="*/ 2147483646 w 203"/>
                  <a:gd name="T31" fmla="*/ 2147483646 h 215"/>
                  <a:gd name="T32" fmla="*/ 2147483646 w 203"/>
                  <a:gd name="T33" fmla="*/ 2147483646 h 215"/>
                  <a:gd name="T34" fmla="*/ 2147483646 w 203"/>
                  <a:gd name="T35" fmla="*/ 2147483646 h 215"/>
                  <a:gd name="T36" fmla="*/ 2147483646 w 203"/>
                  <a:gd name="T37" fmla="*/ 2147483646 h 215"/>
                  <a:gd name="T38" fmla="*/ 2147483646 w 203"/>
                  <a:gd name="T39" fmla="*/ 2147483646 h 215"/>
                  <a:gd name="T40" fmla="*/ 2147483646 w 203"/>
                  <a:gd name="T41" fmla="*/ 2147483646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3" h="215">
                    <a:moveTo>
                      <a:pt x="147" y="193"/>
                    </a:moveTo>
                    <a:cubicBezTo>
                      <a:pt x="153" y="187"/>
                      <a:pt x="152" y="178"/>
                      <a:pt x="158" y="177"/>
                    </a:cubicBezTo>
                    <a:cubicBezTo>
                      <a:pt x="164" y="176"/>
                      <a:pt x="164" y="173"/>
                      <a:pt x="166" y="165"/>
                    </a:cubicBezTo>
                    <a:cubicBezTo>
                      <a:pt x="168" y="157"/>
                      <a:pt x="184" y="160"/>
                      <a:pt x="192" y="155"/>
                    </a:cubicBezTo>
                    <a:cubicBezTo>
                      <a:pt x="199" y="150"/>
                      <a:pt x="202" y="133"/>
                      <a:pt x="200" y="124"/>
                    </a:cubicBezTo>
                    <a:cubicBezTo>
                      <a:pt x="199" y="115"/>
                      <a:pt x="162" y="88"/>
                      <a:pt x="158" y="85"/>
                    </a:cubicBezTo>
                    <a:cubicBezTo>
                      <a:pt x="155" y="81"/>
                      <a:pt x="175" y="64"/>
                      <a:pt x="176" y="60"/>
                    </a:cubicBezTo>
                    <a:cubicBezTo>
                      <a:pt x="178" y="55"/>
                      <a:pt x="197" y="43"/>
                      <a:pt x="200" y="40"/>
                    </a:cubicBezTo>
                    <a:cubicBezTo>
                      <a:pt x="203" y="37"/>
                      <a:pt x="180" y="26"/>
                      <a:pt x="171" y="28"/>
                    </a:cubicBezTo>
                    <a:cubicBezTo>
                      <a:pt x="161" y="30"/>
                      <a:pt x="153" y="28"/>
                      <a:pt x="153" y="20"/>
                    </a:cubicBezTo>
                    <a:cubicBezTo>
                      <a:pt x="153" y="13"/>
                      <a:pt x="143" y="18"/>
                      <a:pt x="132" y="19"/>
                    </a:cubicBezTo>
                    <a:cubicBezTo>
                      <a:pt x="121" y="19"/>
                      <a:pt x="123" y="12"/>
                      <a:pt x="121" y="6"/>
                    </a:cubicBezTo>
                    <a:cubicBezTo>
                      <a:pt x="118" y="0"/>
                      <a:pt x="84" y="10"/>
                      <a:pt x="60" y="10"/>
                    </a:cubicBezTo>
                    <a:cubicBezTo>
                      <a:pt x="37" y="11"/>
                      <a:pt x="19" y="35"/>
                      <a:pt x="13" y="38"/>
                    </a:cubicBezTo>
                    <a:cubicBezTo>
                      <a:pt x="10" y="40"/>
                      <a:pt x="5" y="48"/>
                      <a:pt x="0" y="56"/>
                    </a:cubicBezTo>
                    <a:cubicBezTo>
                      <a:pt x="7" y="58"/>
                      <a:pt x="17" y="65"/>
                      <a:pt x="28" y="75"/>
                    </a:cubicBezTo>
                    <a:cubicBezTo>
                      <a:pt x="42" y="88"/>
                      <a:pt x="96" y="128"/>
                      <a:pt x="106" y="148"/>
                    </a:cubicBezTo>
                    <a:cubicBezTo>
                      <a:pt x="116" y="167"/>
                      <a:pt x="119" y="172"/>
                      <a:pt x="121" y="190"/>
                    </a:cubicBezTo>
                    <a:cubicBezTo>
                      <a:pt x="122" y="202"/>
                      <a:pt x="122" y="209"/>
                      <a:pt x="122" y="215"/>
                    </a:cubicBezTo>
                    <a:cubicBezTo>
                      <a:pt x="133" y="211"/>
                      <a:pt x="133" y="211"/>
                      <a:pt x="133" y="211"/>
                    </a:cubicBezTo>
                    <a:cubicBezTo>
                      <a:pt x="133" y="211"/>
                      <a:pt x="141" y="200"/>
                      <a:pt x="147" y="193"/>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56" name="Freeform 9">
                <a:extLst>
                  <a:ext uri="{FF2B5EF4-FFF2-40B4-BE49-F238E27FC236}">
                    <a16:creationId xmlns:a16="http://schemas.microsoft.com/office/drawing/2014/main" id="{89EBEC98-BD96-4A63-A399-3BCE21619CB9}"/>
                  </a:ext>
                </a:extLst>
              </p:cNvPr>
              <p:cNvSpPr>
                <a:spLocks/>
              </p:cNvSpPr>
              <p:nvPr/>
            </p:nvSpPr>
            <p:spPr bwMode="auto">
              <a:xfrm>
                <a:off x="-8728075" y="4271963"/>
                <a:ext cx="2673350" cy="2343150"/>
              </a:xfrm>
              <a:custGeom>
                <a:avLst/>
                <a:gdLst>
                  <a:gd name="T0" fmla="*/ 2147483646 w 713"/>
                  <a:gd name="T1" fmla="*/ 2147483646 h 625"/>
                  <a:gd name="T2" fmla="*/ 2147483646 w 713"/>
                  <a:gd name="T3" fmla="*/ 2147483646 h 625"/>
                  <a:gd name="T4" fmla="*/ 2147483646 w 713"/>
                  <a:gd name="T5" fmla="*/ 2147483646 h 625"/>
                  <a:gd name="T6" fmla="*/ 2147483646 w 713"/>
                  <a:gd name="T7" fmla="*/ 2147483646 h 625"/>
                  <a:gd name="T8" fmla="*/ 2147483646 w 713"/>
                  <a:gd name="T9" fmla="*/ 2147483646 h 625"/>
                  <a:gd name="T10" fmla="*/ 2147483646 w 713"/>
                  <a:gd name="T11" fmla="*/ 2147483646 h 625"/>
                  <a:gd name="T12" fmla="*/ 2147483646 w 713"/>
                  <a:gd name="T13" fmla="*/ 2147483646 h 625"/>
                  <a:gd name="T14" fmla="*/ 2147483646 w 713"/>
                  <a:gd name="T15" fmla="*/ 2147483646 h 625"/>
                  <a:gd name="T16" fmla="*/ 2147483646 w 713"/>
                  <a:gd name="T17" fmla="*/ 2147483646 h 625"/>
                  <a:gd name="T18" fmla="*/ 2147483646 w 713"/>
                  <a:gd name="T19" fmla="*/ 2147483646 h 625"/>
                  <a:gd name="T20" fmla="*/ 2147483646 w 713"/>
                  <a:gd name="T21" fmla="*/ 2147483646 h 625"/>
                  <a:gd name="T22" fmla="*/ 2147483646 w 713"/>
                  <a:gd name="T23" fmla="*/ 2147483646 h 625"/>
                  <a:gd name="T24" fmla="*/ 2147483646 w 713"/>
                  <a:gd name="T25" fmla="*/ 2147483646 h 625"/>
                  <a:gd name="T26" fmla="*/ 2147483646 w 713"/>
                  <a:gd name="T27" fmla="*/ 2147483646 h 625"/>
                  <a:gd name="T28" fmla="*/ 2147483646 w 713"/>
                  <a:gd name="T29" fmla="*/ 2147483646 h 625"/>
                  <a:gd name="T30" fmla="*/ 2147483646 w 713"/>
                  <a:gd name="T31" fmla="*/ 2147483646 h 625"/>
                  <a:gd name="T32" fmla="*/ 2147483646 w 713"/>
                  <a:gd name="T33" fmla="*/ 2147483646 h 625"/>
                  <a:gd name="T34" fmla="*/ 2147483646 w 713"/>
                  <a:gd name="T35" fmla="*/ 2147483646 h 625"/>
                  <a:gd name="T36" fmla="*/ 2147483646 w 713"/>
                  <a:gd name="T37" fmla="*/ 2147483646 h 625"/>
                  <a:gd name="T38" fmla="*/ 2147483646 w 713"/>
                  <a:gd name="T39" fmla="*/ 2147483646 h 625"/>
                  <a:gd name="T40" fmla="*/ 2147483646 w 713"/>
                  <a:gd name="T41" fmla="*/ 2147483646 h 625"/>
                  <a:gd name="T42" fmla="*/ 2147483646 w 713"/>
                  <a:gd name="T43" fmla="*/ 2147483646 h 625"/>
                  <a:gd name="T44" fmla="*/ 2147483646 w 713"/>
                  <a:gd name="T45" fmla="*/ 2147483646 h 625"/>
                  <a:gd name="T46" fmla="*/ 2147483646 w 713"/>
                  <a:gd name="T47" fmla="*/ 2147483646 h 625"/>
                  <a:gd name="T48" fmla="*/ 2147483646 w 713"/>
                  <a:gd name="T49" fmla="*/ 2147483646 h 625"/>
                  <a:gd name="T50" fmla="*/ 2147483646 w 713"/>
                  <a:gd name="T51" fmla="*/ 2147483646 h 625"/>
                  <a:gd name="T52" fmla="*/ 2147483646 w 713"/>
                  <a:gd name="T53" fmla="*/ 2147483646 h 625"/>
                  <a:gd name="T54" fmla="*/ 2147483646 w 713"/>
                  <a:gd name="T55" fmla="*/ 2147483646 h 625"/>
                  <a:gd name="T56" fmla="*/ 2147483646 w 713"/>
                  <a:gd name="T57" fmla="*/ 2147483646 h 625"/>
                  <a:gd name="T58" fmla="*/ 2147483646 w 713"/>
                  <a:gd name="T59" fmla="*/ 2147483646 h 625"/>
                  <a:gd name="T60" fmla="*/ 2147483646 w 713"/>
                  <a:gd name="T61" fmla="*/ 2147483646 h 625"/>
                  <a:gd name="T62" fmla="*/ 2147483646 w 713"/>
                  <a:gd name="T63" fmla="*/ 2147483646 h 625"/>
                  <a:gd name="T64" fmla="*/ 2147483646 w 713"/>
                  <a:gd name="T65" fmla="*/ 2147483646 h 625"/>
                  <a:gd name="T66" fmla="*/ 2147483646 w 713"/>
                  <a:gd name="T67" fmla="*/ 2147483646 h 625"/>
                  <a:gd name="T68" fmla="*/ 2147483646 w 713"/>
                  <a:gd name="T69" fmla="*/ 2147483646 h 625"/>
                  <a:gd name="T70" fmla="*/ 2147483646 w 713"/>
                  <a:gd name="T71" fmla="*/ 2147483646 h 625"/>
                  <a:gd name="T72" fmla="*/ 2147483646 w 713"/>
                  <a:gd name="T73" fmla="*/ 2147483646 h 625"/>
                  <a:gd name="T74" fmla="*/ 2147483646 w 713"/>
                  <a:gd name="T75" fmla="*/ 2147483646 h 625"/>
                  <a:gd name="T76" fmla="*/ 2147483646 w 713"/>
                  <a:gd name="T77" fmla="*/ 2147483646 h 625"/>
                  <a:gd name="T78" fmla="*/ 2147483646 w 713"/>
                  <a:gd name="T79" fmla="*/ 2147483646 h 625"/>
                  <a:gd name="T80" fmla="*/ 2147483646 w 713"/>
                  <a:gd name="T81" fmla="*/ 2147483646 h 625"/>
                  <a:gd name="T82" fmla="*/ 2147483646 w 713"/>
                  <a:gd name="T83" fmla="*/ 2147483646 h 625"/>
                  <a:gd name="T84" fmla="*/ 2147483646 w 713"/>
                  <a:gd name="T85" fmla="*/ 2147483646 h 625"/>
                  <a:gd name="T86" fmla="*/ 2147483646 w 713"/>
                  <a:gd name="T87" fmla="*/ 2147483646 h 625"/>
                  <a:gd name="T88" fmla="*/ 2147483646 w 713"/>
                  <a:gd name="T89" fmla="*/ 2147483646 h 625"/>
                  <a:gd name="T90" fmla="*/ 2147483646 w 713"/>
                  <a:gd name="T91" fmla="*/ 2147483646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13" h="625">
                    <a:moveTo>
                      <a:pt x="229" y="597"/>
                    </a:moveTo>
                    <a:cubicBezTo>
                      <a:pt x="231" y="601"/>
                      <a:pt x="243" y="615"/>
                      <a:pt x="255" y="615"/>
                    </a:cubicBezTo>
                    <a:cubicBezTo>
                      <a:pt x="266" y="615"/>
                      <a:pt x="272" y="619"/>
                      <a:pt x="277" y="615"/>
                    </a:cubicBezTo>
                    <a:cubicBezTo>
                      <a:pt x="283" y="611"/>
                      <a:pt x="285" y="609"/>
                      <a:pt x="294" y="612"/>
                    </a:cubicBezTo>
                    <a:cubicBezTo>
                      <a:pt x="304" y="615"/>
                      <a:pt x="341" y="625"/>
                      <a:pt x="352" y="624"/>
                    </a:cubicBezTo>
                    <a:cubicBezTo>
                      <a:pt x="363" y="623"/>
                      <a:pt x="388" y="602"/>
                      <a:pt x="390" y="599"/>
                    </a:cubicBezTo>
                    <a:cubicBezTo>
                      <a:pt x="391" y="595"/>
                      <a:pt x="401" y="588"/>
                      <a:pt x="411" y="590"/>
                    </a:cubicBezTo>
                    <a:cubicBezTo>
                      <a:pt x="421" y="592"/>
                      <a:pt x="434" y="606"/>
                      <a:pt x="438" y="594"/>
                    </a:cubicBezTo>
                    <a:cubicBezTo>
                      <a:pt x="441" y="582"/>
                      <a:pt x="443" y="565"/>
                      <a:pt x="450" y="564"/>
                    </a:cubicBezTo>
                    <a:cubicBezTo>
                      <a:pt x="457" y="564"/>
                      <a:pt x="457" y="534"/>
                      <a:pt x="467" y="525"/>
                    </a:cubicBezTo>
                    <a:cubicBezTo>
                      <a:pt x="477" y="516"/>
                      <a:pt x="486" y="510"/>
                      <a:pt x="485" y="509"/>
                    </a:cubicBezTo>
                    <a:cubicBezTo>
                      <a:pt x="484" y="507"/>
                      <a:pt x="477" y="491"/>
                      <a:pt x="487" y="491"/>
                    </a:cubicBezTo>
                    <a:cubicBezTo>
                      <a:pt x="497" y="490"/>
                      <a:pt x="503" y="493"/>
                      <a:pt x="508" y="485"/>
                    </a:cubicBezTo>
                    <a:cubicBezTo>
                      <a:pt x="513" y="477"/>
                      <a:pt x="536" y="462"/>
                      <a:pt x="537" y="458"/>
                    </a:cubicBezTo>
                    <a:cubicBezTo>
                      <a:pt x="537" y="454"/>
                      <a:pt x="552" y="434"/>
                      <a:pt x="559" y="428"/>
                    </a:cubicBezTo>
                    <a:cubicBezTo>
                      <a:pt x="565" y="423"/>
                      <a:pt x="591" y="403"/>
                      <a:pt x="596" y="400"/>
                    </a:cubicBezTo>
                    <a:cubicBezTo>
                      <a:pt x="602" y="398"/>
                      <a:pt x="614" y="392"/>
                      <a:pt x="620" y="369"/>
                    </a:cubicBezTo>
                    <a:cubicBezTo>
                      <a:pt x="626" y="346"/>
                      <a:pt x="624" y="340"/>
                      <a:pt x="629" y="335"/>
                    </a:cubicBezTo>
                    <a:cubicBezTo>
                      <a:pt x="635" y="330"/>
                      <a:pt x="643" y="315"/>
                      <a:pt x="655" y="308"/>
                    </a:cubicBezTo>
                    <a:cubicBezTo>
                      <a:pt x="668" y="301"/>
                      <a:pt x="677" y="296"/>
                      <a:pt x="681" y="281"/>
                    </a:cubicBezTo>
                    <a:cubicBezTo>
                      <a:pt x="684" y="267"/>
                      <a:pt x="681" y="260"/>
                      <a:pt x="688" y="256"/>
                    </a:cubicBezTo>
                    <a:cubicBezTo>
                      <a:pt x="696" y="251"/>
                      <a:pt x="713" y="238"/>
                      <a:pt x="704" y="230"/>
                    </a:cubicBezTo>
                    <a:cubicBezTo>
                      <a:pt x="702" y="227"/>
                      <a:pt x="699" y="224"/>
                      <a:pt x="697" y="221"/>
                    </a:cubicBezTo>
                    <a:cubicBezTo>
                      <a:pt x="694" y="222"/>
                      <a:pt x="688" y="221"/>
                      <a:pt x="676" y="221"/>
                    </a:cubicBezTo>
                    <a:cubicBezTo>
                      <a:pt x="659" y="222"/>
                      <a:pt x="649" y="222"/>
                      <a:pt x="644" y="216"/>
                    </a:cubicBezTo>
                    <a:cubicBezTo>
                      <a:pt x="639" y="209"/>
                      <a:pt x="629" y="220"/>
                      <a:pt x="621" y="228"/>
                    </a:cubicBezTo>
                    <a:cubicBezTo>
                      <a:pt x="612" y="235"/>
                      <a:pt x="599" y="237"/>
                      <a:pt x="590" y="231"/>
                    </a:cubicBezTo>
                    <a:cubicBezTo>
                      <a:pt x="581" y="225"/>
                      <a:pt x="581" y="222"/>
                      <a:pt x="567" y="219"/>
                    </a:cubicBezTo>
                    <a:cubicBezTo>
                      <a:pt x="554" y="215"/>
                      <a:pt x="558" y="197"/>
                      <a:pt x="565" y="185"/>
                    </a:cubicBezTo>
                    <a:cubicBezTo>
                      <a:pt x="573" y="173"/>
                      <a:pt x="556" y="163"/>
                      <a:pt x="558" y="157"/>
                    </a:cubicBezTo>
                    <a:cubicBezTo>
                      <a:pt x="560" y="150"/>
                      <a:pt x="560" y="148"/>
                      <a:pt x="558" y="144"/>
                    </a:cubicBezTo>
                    <a:cubicBezTo>
                      <a:pt x="556" y="139"/>
                      <a:pt x="556" y="122"/>
                      <a:pt x="560" y="117"/>
                    </a:cubicBezTo>
                    <a:cubicBezTo>
                      <a:pt x="564" y="112"/>
                      <a:pt x="564" y="92"/>
                      <a:pt x="565" y="89"/>
                    </a:cubicBezTo>
                    <a:cubicBezTo>
                      <a:pt x="566" y="85"/>
                      <a:pt x="550" y="86"/>
                      <a:pt x="544" y="85"/>
                    </a:cubicBezTo>
                    <a:cubicBezTo>
                      <a:pt x="538" y="83"/>
                      <a:pt x="538" y="77"/>
                      <a:pt x="536" y="71"/>
                    </a:cubicBezTo>
                    <a:cubicBezTo>
                      <a:pt x="533" y="65"/>
                      <a:pt x="544" y="64"/>
                      <a:pt x="544" y="60"/>
                    </a:cubicBezTo>
                    <a:cubicBezTo>
                      <a:pt x="544" y="55"/>
                      <a:pt x="527" y="57"/>
                      <a:pt x="519" y="55"/>
                    </a:cubicBezTo>
                    <a:cubicBezTo>
                      <a:pt x="511" y="54"/>
                      <a:pt x="516" y="44"/>
                      <a:pt x="515" y="41"/>
                    </a:cubicBezTo>
                    <a:cubicBezTo>
                      <a:pt x="514" y="38"/>
                      <a:pt x="526" y="34"/>
                      <a:pt x="527" y="27"/>
                    </a:cubicBezTo>
                    <a:cubicBezTo>
                      <a:pt x="528" y="20"/>
                      <a:pt x="505" y="24"/>
                      <a:pt x="498" y="21"/>
                    </a:cubicBezTo>
                    <a:cubicBezTo>
                      <a:pt x="491" y="18"/>
                      <a:pt x="477" y="8"/>
                      <a:pt x="473" y="4"/>
                    </a:cubicBezTo>
                    <a:cubicBezTo>
                      <a:pt x="468" y="0"/>
                      <a:pt x="461" y="0"/>
                      <a:pt x="453" y="4"/>
                    </a:cubicBezTo>
                    <a:cubicBezTo>
                      <a:pt x="445" y="7"/>
                      <a:pt x="443" y="10"/>
                      <a:pt x="435" y="6"/>
                    </a:cubicBezTo>
                    <a:cubicBezTo>
                      <a:pt x="427" y="2"/>
                      <a:pt x="415" y="4"/>
                      <a:pt x="406" y="9"/>
                    </a:cubicBezTo>
                    <a:cubicBezTo>
                      <a:pt x="397" y="14"/>
                      <a:pt x="384" y="12"/>
                      <a:pt x="369" y="13"/>
                    </a:cubicBezTo>
                    <a:cubicBezTo>
                      <a:pt x="355" y="14"/>
                      <a:pt x="352" y="27"/>
                      <a:pt x="346" y="32"/>
                    </a:cubicBezTo>
                    <a:cubicBezTo>
                      <a:pt x="341" y="36"/>
                      <a:pt x="329" y="35"/>
                      <a:pt x="323" y="35"/>
                    </a:cubicBezTo>
                    <a:cubicBezTo>
                      <a:pt x="316" y="35"/>
                      <a:pt x="319" y="43"/>
                      <a:pt x="313" y="45"/>
                    </a:cubicBezTo>
                    <a:cubicBezTo>
                      <a:pt x="307" y="46"/>
                      <a:pt x="293" y="48"/>
                      <a:pt x="292" y="53"/>
                    </a:cubicBezTo>
                    <a:cubicBezTo>
                      <a:pt x="292" y="57"/>
                      <a:pt x="286" y="70"/>
                      <a:pt x="277" y="69"/>
                    </a:cubicBezTo>
                    <a:cubicBezTo>
                      <a:pt x="267" y="67"/>
                      <a:pt x="263" y="74"/>
                      <a:pt x="265" y="87"/>
                    </a:cubicBezTo>
                    <a:cubicBezTo>
                      <a:pt x="267" y="100"/>
                      <a:pt x="249" y="99"/>
                      <a:pt x="241" y="104"/>
                    </a:cubicBezTo>
                    <a:cubicBezTo>
                      <a:pt x="232" y="108"/>
                      <a:pt x="228" y="121"/>
                      <a:pt x="222" y="131"/>
                    </a:cubicBezTo>
                    <a:cubicBezTo>
                      <a:pt x="216" y="142"/>
                      <a:pt x="194" y="142"/>
                      <a:pt x="192" y="141"/>
                    </a:cubicBezTo>
                    <a:cubicBezTo>
                      <a:pt x="191" y="140"/>
                      <a:pt x="182" y="134"/>
                      <a:pt x="178" y="139"/>
                    </a:cubicBezTo>
                    <a:cubicBezTo>
                      <a:pt x="174" y="145"/>
                      <a:pt x="169" y="135"/>
                      <a:pt x="168" y="128"/>
                    </a:cubicBezTo>
                    <a:cubicBezTo>
                      <a:pt x="167" y="121"/>
                      <a:pt x="145" y="121"/>
                      <a:pt x="132" y="110"/>
                    </a:cubicBezTo>
                    <a:cubicBezTo>
                      <a:pt x="128" y="107"/>
                      <a:pt x="121" y="104"/>
                      <a:pt x="113" y="101"/>
                    </a:cubicBezTo>
                    <a:cubicBezTo>
                      <a:pt x="113" y="102"/>
                      <a:pt x="112" y="102"/>
                      <a:pt x="111" y="103"/>
                    </a:cubicBezTo>
                    <a:cubicBezTo>
                      <a:pt x="106" y="106"/>
                      <a:pt x="95" y="119"/>
                      <a:pt x="90" y="126"/>
                    </a:cubicBezTo>
                    <a:cubicBezTo>
                      <a:pt x="85" y="133"/>
                      <a:pt x="101" y="133"/>
                      <a:pt x="90" y="142"/>
                    </a:cubicBezTo>
                    <a:cubicBezTo>
                      <a:pt x="79" y="151"/>
                      <a:pt x="96" y="154"/>
                      <a:pt x="103" y="155"/>
                    </a:cubicBezTo>
                    <a:cubicBezTo>
                      <a:pt x="109" y="157"/>
                      <a:pt x="107" y="167"/>
                      <a:pt x="92" y="170"/>
                    </a:cubicBezTo>
                    <a:cubicBezTo>
                      <a:pt x="77" y="173"/>
                      <a:pt x="91" y="181"/>
                      <a:pt x="84" y="191"/>
                    </a:cubicBezTo>
                    <a:cubicBezTo>
                      <a:pt x="77" y="201"/>
                      <a:pt x="74" y="207"/>
                      <a:pt x="65" y="209"/>
                    </a:cubicBezTo>
                    <a:cubicBezTo>
                      <a:pt x="57" y="210"/>
                      <a:pt x="64" y="231"/>
                      <a:pt x="59" y="245"/>
                    </a:cubicBezTo>
                    <a:cubicBezTo>
                      <a:pt x="53" y="259"/>
                      <a:pt x="36" y="285"/>
                      <a:pt x="43" y="285"/>
                    </a:cubicBezTo>
                    <a:cubicBezTo>
                      <a:pt x="49" y="285"/>
                      <a:pt x="53" y="297"/>
                      <a:pt x="53" y="309"/>
                    </a:cubicBezTo>
                    <a:cubicBezTo>
                      <a:pt x="53" y="322"/>
                      <a:pt x="57" y="317"/>
                      <a:pt x="60" y="331"/>
                    </a:cubicBezTo>
                    <a:cubicBezTo>
                      <a:pt x="63" y="346"/>
                      <a:pt x="53" y="345"/>
                      <a:pt x="27" y="355"/>
                    </a:cubicBezTo>
                    <a:cubicBezTo>
                      <a:pt x="0" y="366"/>
                      <a:pt x="14" y="388"/>
                      <a:pt x="19" y="393"/>
                    </a:cubicBezTo>
                    <a:cubicBezTo>
                      <a:pt x="23" y="397"/>
                      <a:pt x="23" y="399"/>
                      <a:pt x="21" y="415"/>
                    </a:cubicBezTo>
                    <a:cubicBezTo>
                      <a:pt x="18" y="431"/>
                      <a:pt x="31" y="436"/>
                      <a:pt x="39" y="435"/>
                    </a:cubicBezTo>
                    <a:cubicBezTo>
                      <a:pt x="40" y="435"/>
                      <a:pt x="42" y="435"/>
                      <a:pt x="44" y="435"/>
                    </a:cubicBezTo>
                    <a:cubicBezTo>
                      <a:pt x="49" y="427"/>
                      <a:pt x="54" y="419"/>
                      <a:pt x="57" y="417"/>
                    </a:cubicBezTo>
                    <a:cubicBezTo>
                      <a:pt x="63" y="414"/>
                      <a:pt x="81" y="390"/>
                      <a:pt x="104" y="389"/>
                    </a:cubicBezTo>
                    <a:cubicBezTo>
                      <a:pt x="128" y="389"/>
                      <a:pt x="162" y="379"/>
                      <a:pt x="165" y="385"/>
                    </a:cubicBezTo>
                    <a:cubicBezTo>
                      <a:pt x="167" y="391"/>
                      <a:pt x="165" y="398"/>
                      <a:pt x="176" y="398"/>
                    </a:cubicBezTo>
                    <a:cubicBezTo>
                      <a:pt x="187" y="397"/>
                      <a:pt x="197" y="392"/>
                      <a:pt x="197" y="399"/>
                    </a:cubicBezTo>
                    <a:cubicBezTo>
                      <a:pt x="197" y="407"/>
                      <a:pt x="205" y="409"/>
                      <a:pt x="215" y="407"/>
                    </a:cubicBezTo>
                    <a:cubicBezTo>
                      <a:pt x="224" y="405"/>
                      <a:pt x="247" y="416"/>
                      <a:pt x="244" y="419"/>
                    </a:cubicBezTo>
                    <a:cubicBezTo>
                      <a:pt x="241" y="422"/>
                      <a:pt x="222" y="434"/>
                      <a:pt x="220" y="439"/>
                    </a:cubicBezTo>
                    <a:cubicBezTo>
                      <a:pt x="219" y="443"/>
                      <a:pt x="199" y="460"/>
                      <a:pt x="202" y="464"/>
                    </a:cubicBezTo>
                    <a:cubicBezTo>
                      <a:pt x="206" y="467"/>
                      <a:pt x="243" y="494"/>
                      <a:pt x="244" y="503"/>
                    </a:cubicBezTo>
                    <a:cubicBezTo>
                      <a:pt x="246" y="512"/>
                      <a:pt x="243" y="529"/>
                      <a:pt x="236" y="534"/>
                    </a:cubicBezTo>
                    <a:cubicBezTo>
                      <a:pt x="228" y="539"/>
                      <a:pt x="212" y="536"/>
                      <a:pt x="210" y="544"/>
                    </a:cubicBezTo>
                    <a:cubicBezTo>
                      <a:pt x="208" y="552"/>
                      <a:pt x="208" y="555"/>
                      <a:pt x="202" y="556"/>
                    </a:cubicBezTo>
                    <a:cubicBezTo>
                      <a:pt x="196" y="557"/>
                      <a:pt x="197" y="566"/>
                      <a:pt x="191" y="572"/>
                    </a:cubicBezTo>
                    <a:cubicBezTo>
                      <a:pt x="185" y="579"/>
                      <a:pt x="177" y="590"/>
                      <a:pt x="177" y="590"/>
                    </a:cubicBezTo>
                    <a:cubicBezTo>
                      <a:pt x="175" y="590"/>
                      <a:pt x="175" y="590"/>
                      <a:pt x="175" y="590"/>
                    </a:cubicBezTo>
                    <a:cubicBezTo>
                      <a:pt x="185" y="594"/>
                      <a:pt x="197" y="597"/>
                      <a:pt x="201" y="597"/>
                    </a:cubicBezTo>
                    <a:cubicBezTo>
                      <a:pt x="210" y="597"/>
                      <a:pt x="227" y="592"/>
                      <a:pt x="229" y="597"/>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57" name="Freeform 10">
                <a:extLst>
                  <a:ext uri="{FF2B5EF4-FFF2-40B4-BE49-F238E27FC236}">
                    <a16:creationId xmlns:a16="http://schemas.microsoft.com/office/drawing/2014/main" id="{BA115582-C11C-4239-91C1-1E271D343B2A}"/>
                  </a:ext>
                </a:extLst>
              </p:cNvPr>
              <p:cNvSpPr>
                <a:spLocks noEditPoints="1"/>
              </p:cNvSpPr>
              <p:nvPr/>
            </p:nvSpPr>
            <p:spPr bwMode="auto">
              <a:xfrm>
                <a:off x="-6786563" y="-355600"/>
                <a:ext cx="4038600" cy="2012950"/>
              </a:xfrm>
              <a:custGeom>
                <a:avLst/>
                <a:gdLst>
                  <a:gd name="T0" fmla="*/ 2147483646 w 1077"/>
                  <a:gd name="T1" fmla="*/ 2147483646 h 537"/>
                  <a:gd name="T2" fmla="*/ 2147483646 w 1077"/>
                  <a:gd name="T3" fmla="*/ 2147483646 h 537"/>
                  <a:gd name="T4" fmla="*/ 2147483646 w 1077"/>
                  <a:gd name="T5" fmla="*/ 2147483646 h 537"/>
                  <a:gd name="T6" fmla="*/ 2147483646 w 1077"/>
                  <a:gd name="T7" fmla="*/ 2147483646 h 537"/>
                  <a:gd name="T8" fmla="*/ 2147483646 w 1077"/>
                  <a:gd name="T9" fmla="*/ 2147483646 h 537"/>
                  <a:gd name="T10" fmla="*/ 2147483646 w 1077"/>
                  <a:gd name="T11" fmla="*/ 2147483646 h 537"/>
                  <a:gd name="T12" fmla="*/ 2147483646 w 1077"/>
                  <a:gd name="T13" fmla="*/ 2147483646 h 537"/>
                  <a:gd name="T14" fmla="*/ 2147483646 w 1077"/>
                  <a:gd name="T15" fmla="*/ 2147483646 h 537"/>
                  <a:gd name="T16" fmla="*/ 2147483646 w 1077"/>
                  <a:gd name="T17" fmla="*/ 2147483646 h 537"/>
                  <a:gd name="T18" fmla="*/ 2147483646 w 1077"/>
                  <a:gd name="T19" fmla="*/ 2147483646 h 537"/>
                  <a:gd name="T20" fmla="*/ 2147483646 w 1077"/>
                  <a:gd name="T21" fmla="*/ 2147483646 h 537"/>
                  <a:gd name="T22" fmla="*/ 2147483646 w 1077"/>
                  <a:gd name="T23" fmla="*/ 2147483646 h 537"/>
                  <a:gd name="T24" fmla="*/ 2147483646 w 1077"/>
                  <a:gd name="T25" fmla="*/ 2147483646 h 537"/>
                  <a:gd name="T26" fmla="*/ 2147483646 w 1077"/>
                  <a:gd name="T27" fmla="*/ 2147483646 h 537"/>
                  <a:gd name="T28" fmla="*/ 2147483646 w 1077"/>
                  <a:gd name="T29" fmla="*/ 2147483646 h 537"/>
                  <a:gd name="T30" fmla="*/ 2147483646 w 1077"/>
                  <a:gd name="T31" fmla="*/ 2147483646 h 537"/>
                  <a:gd name="T32" fmla="*/ 2147483646 w 1077"/>
                  <a:gd name="T33" fmla="*/ 2147483646 h 537"/>
                  <a:gd name="T34" fmla="*/ 2147483646 w 1077"/>
                  <a:gd name="T35" fmla="*/ 2147483646 h 537"/>
                  <a:gd name="T36" fmla="*/ 2147483646 w 1077"/>
                  <a:gd name="T37" fmla="*/ 2147483646 h 537"/>
                  <a:gd name="T38" fmla="*/ 2147483646 w 1077"/>
                  <a:gd name="T39" fmla="*/ 2147483646 h 537"/>
                  <a:gd name="T40" fmla="*/ 2147483646 w 1077"/>
                  <a:gd name="T41" fmla="*/ 2147483646 h 537"/>
                  <a:gd name="T42" fmla="*/ 2147483646 w 1077"/>
                  <a:gd name="T43" fmla="*/ 2147483646 h 537"/>
                  <a:gd name="T44" fmla="*/ 2147483646 w 1077"/>
                  <a:gd name="T45" fmla="*/ 2147483646 h 537"/>
                  <a:gd name="T46" fmla="*/ 2147483646 w 1077"/>
                  <a:gd name="T47" fmla="*/ 2147483646 h 537"/>
                  <a:gd name="T48" fmla="*/ 2147483646 w 1077"/>
                  <a:gd name="T49" fmla="*/ 2147483646 h 537"/>
                  <a:gd name="T50" fmla="*/ 2147483646 w 1077"/>
                  <a:gd name="T51" fmla="*/ 2147483646 h 537"/>
                  <a:gd name="T52" fmla="*/ 2147483646 w 1077"/>
                  <a:gd name="T53" fmla="*/ 2147483646 h 537"/>
                  <a:gd name="T54" fmla="*/ 2147483646 w 1077"/>
                  <a:gd name="T55" fmla="*/ 2147483646 h 537"/>
                  <a:gd name="T56" fmla="*/ 2147483646 w 1077"/>
                  <a:gd name="T57" fmla="*/ 2147483646 h 537"/>
                  <a:gd name="T58" fmla="*/ 2147483646 w 1077"/>
                  <a:gd name="T59" fmla="*/ 2147483646 h 537"/>
                  <a:gd name="T60" fmla="*/ 2147483646 w 1077"/>
                  <a:gd name="T61" fmla="*/ 2147483646 h 537"/>
                  <a:gd name="T62" fmla="*/ 2147483646 w 1077"/>
                  <a:gd name="T63" fmla="*/ 2147483646 h 537"/>
                  <a:gd name="T64" fmla="*/ 2147483646 w 1077"/>
                  <a:gd name="T65" fmla="*/ 2147483646 h 537"/>
                  <a:gd name="T66" fmla="*/ 2147483646 w 1077"/>
                  <a:gd name="T67" fmla="*/ 2147483646 h 537"/>
                  <a:gd name="T68" fmla="*/ 2147483646 w 1077"/>
                  <a:gd name="T69" fmla="*/ 2147483646 h 537"/>
                  <a:gd name="T70" fmla="*/ 2147483646 w 1077"/>
                  <a:gd name="T71" fmla="*/ 2147483646 h 537"/>
                  <a:gd name="T72" fmla="*/ 2147483646 w 1077"/>
                  <a:gd name="T73" fmla="*/ 2147483646 h 537"/>
                  <a:gd name="T74" fmla="*/ 2147483646 w 1077"/>
                  <a:gd name="T75" fmla="*/ 2147483646 h 537"/>
                  <a:gd name="T76" fmla="*/ 2147483646 w 1077"/>
                  <a:gd name="T77" fmla="*/ 2147483646 h 537"/>
                  <a:gd name="T78" fmla="*/ 2147483646 w 1077"/>
                  <a:gd name="T79" fmla="*/ 2147483646 h 537"/>
                  <a:gd name="T80" fmla="*/ 2147483646 w 1077"/>
                  <a:gd name="T81" fmla="*/ 2147483646 h 537"/>
                  <a:gd name="T82" fmla="*/ 2147483646 w 1077"/>
                  <a:gd name="T83" fmla="*/ 2147483646 h 537"/>
                  <a:gd name="T84" fmla="*/ 2147483646 w 1077"/>
                  <a:gd name="T85" fmla="*/ 2147483646 h 537"/>
                  <a:gd name="T86" fmla="*/ 2147483646 w 1077"/>
                  <a:gd name="T87" fmla="*/ 2147483646 h 537"/>
                  <a:gd name="T88" fmla="*/ 2147483646 w 1077"/>
                  <a:gd name="T89" fmla="*/ 2147483646 h 537"/>
                  <a:gd name="T90" fmla="*/ 2147483646 w 1077"/>
                  <a:gd name="T91" fmla="*/ 2147483646 h 537"/>
                  <a:gd name="T92" fmla="*/ 2147483646 w 1077"/>
                  <a:gd name="T93" fmla="*/ 2147483646 h 537"/>
                  <a:gd name="T94" fmla="*/ 2147483646 w 1077"/>
                  <a:gd name="T95" fmla="*/ 2147483646 h 537"/>
                  <a:gd name="T96" fmla="*/ 2147483646 w 1077"/>
                  <a:gd name="T97" fmla="*/ 2147483646 h 537"/>
                  <a:gd name="T98" fmla="*/ 2147483646 w 1077"/>
                  <a:gd name="T99" fmla="*/ 2147483646 h 537"/>
                  <a:gd name="T100" fmla="*/ 2147483646 w 1077"/>
                  <a:gd name="T101" fmla="*/ 2147483646 h 537"/>
                  <a:gd name="T102" fmla="*/ 2147483646 w 1077"/>
                  <a:gd name="T103" fmla="*/ 2147483646 h 537"/>
                  <a:gd name="T104" fmla="*/ 2147483646 w 1077"/>
                  <a:gd name="T105" fmla="*/ 2147483646 h 537"/>
                  <a:gd name="T106" fmla="*/ 2147483646 w 1077"/>
                  <a:gd name="T107" fmla="*/ 2147483646 h 537"/>
                  <a:gd name="T108" fmla="*/ 2147483646 w 1077"/>
                  <a:gd name="T109" fmla="*/ 2147483646 h 537"/>
                  <a:gd name="T110" fmla="*/ 2147483646 w 1077"/>
                  <a:gd name="T111" fmla="*/ 2147483646 h 537"/>
                  <a:gd name="T112" fmla="*/ 2147483646 w 1077"/>
                  <a:gd name="T113" fmla="*/ 2147483646 h 537"/>
                  <a:gd name="T114" fmla="*/ 2147483646 w 1077"/>
                  <a:gd name="T115" fmla="*/ 2147483646 h 537"/>
                  <a:gd name="T116" fmla="*/ 2147483646 w 1077"/>
                  <a:gd name="T117" fmla="*/ 2147483646 h 537"/>
                  <a:gd name="T118" fmla="*/ 2147483646 w 1077"/>
                  <a:gd name="T119" fmla="*/ 2147483646 h 537"/>
                  <a:gd name="T120" fmla="*/ 2147483646 w 1077"/>
                  <a:gd name="T121" fmla="*/ 2147483646 h 5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77" h="537">
                    <a:moveTo>
                      <a:pt x="1069" y="89"/>
                    </a:moveTo>
                    <a:cubicBezTo>
                      <a:pt x="1061" y="80"/>
                      <a:pt x="1057" y="70"/>
                      <a:pt x="1036" y="73"/>
                    </a:cubicBezTo>
                    <a:cubicBezTo>
                      <a:pt x="1015" y="76"/>
                      <a:pt x="1006" y="80"/>
                      <a:pt x="1002" y="84"/>
                    </a:cubicBezTo>
                    <a:cubicBezTo>
                      <a:pt x="997" y="88"/>
                      <a:pt x="991" y="93"/>
                      <a:pt x="981" y="85"/>
                    </a:cubicBezTo>
                    <a:cubicBezTo>
                      <a:pt x="971" y="77"/>
                      <a:pt x="973" y="65"/>
                      <a:pt x="961" y="64"/>
                    </a:cubicBezTo>
                    <a:cubicBezTo>
                      <a:pt x="948" y="62"/>
                      <a:pt x="926" y="56"/>
                      <a:pt x="931" y="49"/>
                    </a:cubicBezTo>
                    <a:cubicBezTo>
                      <a:pt x="935" y="42"/>
                      <a:pt x="938" y="17"/>
                      <a:pt x="932" y="14"/>
                    </a:cubicBezTo>
                    <a:cubicBezTo>
                      <a:pt x="925" y="12"/>
                      <a:pt x="926" y="1"/>
                      <a:pt x="919" y="8"/>
                    </a:cubicBezTo>
                    <a:cubicBezTo>
                      <a:pt x="911" y="14"/>
                      <a:pt x="898" y="14"/>
                      <a:pt x="883" y="14"/>
                    </a:cubicBezTo>
                    <a:cubicBezTo>
                      <a:pt x="877" y="13"/>
                      <a:pt x="868" y="13"/>
                      <a:pt x="858" y="12"/>
                    </a:cubicBezTo>
                    <a:cubicBezTo>
                      <a:pt x="858" y="15"/>
                      <a:pt x="856" y="17"/>
                      <a:pt x="854" y="18"/>
                    </a:cubicBezTo>
                    <a:cubicBezTo>
                      <a:pt x="843" y="22"/>
                      <a:pt x="840" y="36"/>
                      <a:pt x="840" y="44"/>
                    </a:cubicBezTo>
                    <a:cubicBezTo>
                      <a:pt x="840" y="52"/>
                      <a:pt x="837" y="63"/>
                      <a:pt x="826" y="72"/>
                    </a:cubicBezTo>
                    <a:cubicBezTo>
                      <a:pt x="814" y="82"/>
                      <a:pt x="809" y="76"/>
                      <a:pt x="807" y="70"/>
                    </a:cubicBezTo>
                    <a:cubicBezTo>
                      <a:pt x="805" y="63"/>
                      <a:pt x="798" y="55"/>
                      <a:pt x="793" y="56"/>
                    </a:cubicBezTo>
                    <a:cubicBezTo>
                      <a:pt x="789" y="58"/>
                      <a:pt x="778" y="77"/>
                      <a:pt x="769" y="81"/>
                    </a:cubicBezTo>
                    <a:cubicBezTo>
                      <a:pt x="760" y="84"/>
                      <a:pt x="755" y="102"/>
                      <a:pt x="737" y="103"/>
                    </a:cubicBezTo>
                    <a:cubicBezTo>
                      <a:pt x="719" y="104"/>
                      <a:pt x="717" y="118"/>
                      <a:pt x="706" y="132"/>
                    </a:cubicBezTo>
                    <a:cubicBezTo>
                      <a:pt x="696" y="145"/>
                      <a:pt x="677" y="149"/>
                      <a:pt x="655" y="149"/>
                    </a:cubicBezTo>
                    <a:cubicBezTo>
                      <a:pt x="634" y="149"/>
                      <a:pt x="652" y="157"/>
                      <a:pt x="622" y="175"/>
                    </a:cubicBezTo>
                    <a:cubicBezTo>
                      <a:pt x="593" y="194"/>
                      <a:pt x="592" y="157"/>
                      <a:pt x="589" y="148"/>
                    </a:cubicBezTo>
                    <a:cubicBezTo>
                      <a:pt x="586" y="139"/>
                      <a:pt x="571" y="141"/>
                      <a:pt x="563" y="140"/>
                    </a:cubicBezTo>
                    <a:cubicBezTo>
                      <a:pt x="555" y="138"/>
                      <a:pt x="525" y="127"/>
                      <a:pt x="500" y="127"/>
                    </a:cubicBezTo>
                    <a:cubicBezTo>
                      <a:pt x="475" y="127"/>
                      <a:pt x="485" y="139"/>
                      <a:pt x="485" y="148"/>
                    </a:cubicBezTo>
                    <a:cubicBezTo>
                      <a:pt x="485" y="157"/>
                      <a:pt x="485" y="172"/>
                      <a:pt x="478" y="179"/>
                    </a:cubicBezTo>
                    <a:cubicBezTo>
                      <a:pt x="471" y="186"/>
                      <a:pt x="419" y="183"/>
                      <a:pt x="400" y="183"/>
                    </a:cubicBezTo>
                    <a:cubicBezTo>
                      <a:pt x="381" y="182"/>
                      <a:pt x="366" y="159"/>
                      <a:pt x="361" y="155"/>
                    </a:cubicBezTo>
                    <a:cubicBezTo>
                      <a:pt x="355" y="150"/>
                      <a:pt x="332" y="149"/>
                      <a:pt x="322" y="146"/>
                    </a:cubicBezTo>
                    <a:cubicBezTo>
                      <a:pt x="312" y="143"/>
                      <a:pt x="274" y="112"/>
                      <a:pt x="267" y="110"/>
                    </a:cubicBezTo>
                    <a:cubicBezTo>
                      <a:pt x="260" y="108"/>
                      <a:pt x="238" y="100"/>
                      <a:pt x="228" y="89"/>
                    </a:cubicBezTo>
                    <a:cubicBezTo>
                      <a:pt x="218" y="79"/>
                      <a:pt x="193" y="45"/>
                      <a:pt x="181" y="41"/>
                    </a:cubicBezTo>
                    <a:cubicBezTo>
                      <a:pt x="168" y="38"/>
                      <a:pt x="173" y="27"/>
                      <a:pt x="167" y="12"/>
                    </a:cubicBezTo>
                    <a:cubicBezTo>
                      <a:pt x="166" y="9"/>
                      <a:pt x="163" y="4"/>
                      <a:pt x="159" y="0"/>
                    </a:cubicBezTo>
                    <a:cubicBezTo>
                      <a:pt x="158" y="0"/>
                      <a:pt x="158" y="1"/>
                      <a:pt x="157" y="1"/>
                    </a:cubicBezTo>
                    <a:cubicBezTo>
                      <a:pt x="147" y="6"/>
                      <a:pt x="153" y="5"/>
                      <a:pt x="149" y="15"/>
                    </a:cubicBezTo>
                    <a:cubicBezTo>
                      <a:pt x="145" y="25"/>
                      <a:pt x="120" y="51"/>
                      <a:pt x="117" y="55"/>
                    </a:cubicBezTo>
                    <a:cubicBezTo>
                      <a:pt x="115" y="58"/>
                      <a:pt x="110" y="75"/>
                      <a:pt x="108" y="89"/>
                    </a:cubicBezTo>
                    <a:cubicBezTo>
                      <a:pt x="106" y="102"/>
                      <a:pt x="87" y="110"/>
                      <a:pt x="81" y="115"/>
                    </a:cubicBezTo>
                    <a:cubicBezTo>
                      <a:pt x="74" y="119"/>
                      <a:pt x="71" y="127"/>
                      <a:pt x="73" y="140"/>
                    </a:cubicBezTo>
                    <a:cubicBezTo>
                      <a:pt x="76" y="153"/>
                      <a:pt x="71" y="153"/>
                      <a:pt x="65" y="160"/>
                    </a:cubicBezTo>
                    <a:cubicBezTo>
                      <a:pt x="59" y="167"/>
                      <a:pt x="68" y="149"/>
                      <a:pt x="56" y="150"/>
                    </a:cubicBezTo>
                    <a:cubicBezTo>
                      <a:pt x="44" y="151"/>
                      <a:pt x="42" y="164"/>
                      <a:pt x="32" y="173"/>
                    </a:cubicBezTo>
                    <a:cubicBezTo>
                      <a:pt x="22" y="183"/>
                      <a:pt x="23" y="179"/>
                      <a:pt x="33" y="191"/>
                    </a:cubicBezTo>
                    <a:cubicBezTo>
                      <a:pt x="43" y="202"/>
                      <a:pt x="43" y="208"/>
                      <a:pt x="39" y="216"/>
                    </a:cubicBezTo>
                    <a:cubicBezTo>
                      <a:pt x="35" y="224"/>
                      <a:pt x="28" y="212"/>
                      <a:pt x="24" y="204"/>
                    </a:cubicBezTo>
                    <a:cubicBezTo>
                      <a:pt x="20" y="196"/>
                      <a:pt x="21" y="195"/>
                      <a:pt x="15" y="204"/>
                    </a:cubicBezTo>
                    <a:cubicBezTo>
                      <a:pt x="9" y="213"/>
                      <a:pt x="17" y="227"/>
                      <a:pt x="25" y="239"/>
                    </a:cubicBezTo>
                    <a:cubicBezTo>
                      <a:pt x="32" y="251"/>
                      <a:pt x="15" y="265"/>
                      <a:pt x="9" y="270"/>
                    </a:cubicBezTo>
                    <a:cubicBezTo>
                      <a:pt x="6" y="273"/>
                      <a:pt x="2" y="283"/>
                      <a:pt x="0" y="291"/>
                    </a:cubicBezTo>
                    <a:cubicBezTo>
                      <a:pt x="7" y="296"/>
                      <a:pt x="16" y="302"/>
                      <a:pt x="21" y="304"/>
                    </a:cubicBezTo>
                    <a:cubicBezTo>
                      <a:pt x="33" y="308"/>
                      <a:pt x="29" y="321"/>
                      <a:pt x="32" y="330"/>
                    </a:cubicBezTo>
                    <a:cubicBezTo>
                      <a:pt x="35" y="340"/>
                      <a:pt x="43" y="356"/>
                      <a:pt x="41" y="360"/>
                    </a:cubicBezTo>
                    <a:cubicBezTo>
                      <a:pt x="38" y="364"/>
                      <a:pt x="58" y="383"/>
                      <a:pt x="68" y="393"/>
                    </a:cubicBezTo>
                    <a:cubicBezTo>
                      <a:pt x="78" y="404"/>
                      <a:pt x="131" y="409"/>
                      <a:pt x="137" y="413"/>
                    </a:cubicBezTo>
                    <a:cubicBezTo>
                      <a:pt x="143" y="416"/>
                      <a:pt x="143" y="442"/>
                      <a:pt x="150" y="446"/>
                    </a:cubicBezTo>
                    <a:cubicBezTo>
                      <a:pt x="156" y="450"/>
                      <a:pt x="155" y="456"/>
                      <a:pt x="150" y="467"/>
                    </a:cubicBezTo>
                    <a:cubicBezTo>
                      <a:pt x="146" y="478"/>
                      <a:pt x="157" y="493"/>
                      <a:pt x="157" y="493"/>
                    </a:cubicBezTo>
                    <a:cubicBezTo>
                      <a:pt x="157" y="493"/>
                      <a:pt x="162" y="492"/>
                      <a:pt x="169" y="497"/>
                    </a:cubicBezTo>
                    <a:cubicBezTo>
                      <a:pt x="175" y="501"/>
                      <a:pt x="196" y="501"/>
                      <a:pt x="203" y="509"/>
                    </a:cubicBezTo>
                    <a:cubicBezTo>
                      <a:pt x="203" y="509"/>
                      <a:pt x="203" y="510"/>
                      <a:pt x="204" y="510"/>
                    </a:cubicBezTo>
                    <a:cubicBezTo>
                      <a:pt x="216" y="513"/>
                      <a:pt x="227" y="515"/>
                      <a:pt x="230" y="517"/>
                    </a:cubicBezTo>
                    <a:cubicBezTo>
                      <a:pt x="239" y="520"/>
                      <a:pt x="270" y="520"/>
                      <a:pt x="274" y="521"/>
                    </a:cubicBezTo>
                    <a:cubicBezTo>
                      <a:pt x="278" y="522"/>
                      <a:pt x="297" y="537"/>
                      <a:pt x="305" y="531"/>
                    </a:cubicBezTo>
                    <a:cubicBezTo>
                      <a:pt x="313" y="524"/>
                      <a:pt x="334" y="507"/>
                      <a:pt x="340" y="483"/>
                    </a:cubicBezTo>
                    <a:cubicBezTo>
                      <a:pt x="347" y="459"/>
                      <a:pt x="366" y="450"/>
                      <a:pt x="375" y="446"/>
                    </a:cubicBezTo>
                    <a:cubicBezTo>
                      <a:pt x="384" y="442"/>
                      <a:pt x="383" y="424"/>
                      <a:pt x="383" y="416"/>
                    </a:cubicBezTo>
                    <a:cubicBezTo>
                      <a:pt x="384" y="408"/>
                      <a:pt x="392" y="391"/>
                      <a:pt x="400" y="389"/>
                    </a:cubicBezTo>
                    <a:cubicBezTo>
                      <a:pt x="407" y="388"/>
                      <a:pt x="419" y="397"/>
                      <a:pt x="426" y="397"/>
                    </a:cubicBezTo>
                    <a:cubicBezTo>
                      <a:pt x="433" y="397"/>
                      <a:pt x="430" y="427"/>
                      <a:pt x="441" y="424"/>
                    </a:cubicBezTo>
                    <a:cubicBezTo>
                      <a:pt x="453" y="421"/>
                      <a:pt x="454" y="413"/>
                      <a:pt x="454" y="405"/>
                    </a:cubicBezTo>
                    <a:cubicBezTo>
                      <a:pt x="454" y="397"/>
                      <a:pt x="454" y="394"/>
                      <a:pt x="459" y="394"/>
                    </a:cubicBezTo>
                    <a:cubicBezTo>
                      <a:pt x="463" y="395"/>
                      <a:pt x="469" y="407"/>
                      <a:pt x="483" y="405"/>
                    </a:cubicBezTo>
                    <a:cubicBezTo>
                      <a:pt x="497" y="403"/>
                      <a:pt x="513" y="384"/>
                      <a:pt x="519" y="384"/>
                    </a:cubicBezTo>
                    <a:cubicBezTo>
                      <a:pt x="526" y="384"/>
                      <a:pt x="549" y="395"/>
                      <a:pt x="561" y="384"/>
                    </a:cubicBezTo>
                    <a:cubicBezTo>
                      <a:pt x="573" y="373"/>
                      <a:pt x="577" y="361"/>
                      <a:pt x="579" y="355"/>
                    </a:cubicBezTo>
                    <a:cubicBezTo>
                      <a:pt x="581" y="348"/>
                      <a:pt x="584" y="344"/>
                      <a:pt x="598" y="345"/>
                    </a:cubicBezTo>
                    <a:cubicBezTo>
                      <a:pt x="611" y="346"/>
                      <a:pt x="626" y="352"/>
                      <a:pt x="647" y="335"/>
                    </a:cubicBezTo>
                    <a:cubicBezTo>
                      <a:pt x="667" y="319"/>
                      <a:pt x="673" y="311"/>
                      <a:pt x="674" y="308"/>
                    </a:cubicBezTo>
                    <a:cubicBezTo>
                      <a:pt x="675" y="305"/>
                      <a:pt x="688" y="295"/>
                      <a:pt x="708" y="294"/>
                    </a:cubicBezTo>
                    <a:cubicBezTo>
                      <a:pt x="728" y="294"/>
                      <a:pt x="730" y="283"/>
                      <a:pt x="733" y="281"/>
                    </a:cubicBezTo>
                    <a:cubicBezTo>
                      <a:pt x="735" y="278"/>
                      <a:pt x="738" y="273"/>
                      <a:pt x="748" y="271"/>
                    </a:cubicBezTo>
                    <a:cubicBezTo>
                      <a:pt x="759" y="269"/>
                      <a:pt x="772" y="279"/>
                      <a:pt x="780" y="278"/>
                    </a:cubicBezTo>
                    <a:cubicBezTo>
                      <a:pt x="789" y="276"/>
                      <a:pt x="786" y="273"/>
                      <a:pt x="796" y="271"/>
                    </a:cubicBezTo>
                    <a:cubicBezTo>
                      <a:pt x="806" y="269"/>
                      <a:pt x="807" y="263"/>
                      <a:pt x="812" y="263"/>
                    </a:cubicBezTo>
                    <a:cubicBezTo>
                      <a:pt x="816" y="263"/>
                      <a:pt x="828" y="274"/>
                      <a:pt x="836" y="267"/>
                    </a:cubicBezTo>
                    <a:cubicBezTo>
                      <a:pt x="843" y="261"/>
                      <a:pt x="843" y="251"/>
                      <a:pt x="849" y="246"/>
                    </a:cubicBezTo>
                    <a:cubicBezTo>
                      <a:pt x="854" y="242"/>
                      <a:pt x="866" y="245"/>
                      <a:pt x="876" y="250"/>
                    </a:cubicBezTo>
                    <a:cubicBezTo>
                      <a:pt x="885" y="255"/>
                      <a:pt x="895" y="258"/>
                      <a:pt x="902" y="255"/>
                    </a:cubicBezTo>
                    <a:cubicBezTo>
                      <a:pt x="910" y="251"/>
                      <a:pt x="920" y="250"/>
                      <a:pt x="929" y="255"/>
                    </a:cubicBezTo>
                    <a:cubicBezTo>
                      <a:pt x="938" y="260"/>
                      <a:pt x="950" y="270"/>
                      <a:pt x="955" y="261"/>
                    </a:cubicBezTo>
                    <a:cubicBezTo>
                      <a:pt x="961" y="253"/>
                      <a:pt x="956" y="246"/>
                      <a:pt x="965" y="241"/>
                    </a:cubicBezTo>
                    <a:cubicBezTo>
                      <a:pt x="973" y="236"/>
                      <a:pt x="975" y="238"/>
                      <a:pt x="987" y="231"/>
                    </a:cubicBezTo>
                    <a:cubicBezTo>
                      <a:pt x="998" y="223"/>
                      <a:pt x="994" y="219"/>
                      <a:pt x="995" y="215"/>
                    </a:cubicBezTo>
                    <a:cubicBezTo>
                      <a:pt x="996" y="211"/>
                      <a:pt x="990" y="192"/>
                      <a:pt x="1002" y="192"/>
                    </a:cubicBezTo>
                    <a:cubicBezTo>
                      <a:pt x="1014" y="191"/>
                      <a:pt x="1009" y="190"/>
                      <a:pt x="1014" y="181"/>
                    </a:cubicBezTo>
                    <a:cubicBezTo>
                      <a:pt x="1020" y="173"/>
                      <a:pt x="1011" y="171"/>
                      <a:pt x="1026" y="168"/>
                    </a:cubicBezTo>
                    <a:cubicBezTo>
                      <a:pt x="1040" y="166"/>
                      <a:pt x="1048" y="154"/>
                      <a:pt x="1053" y="143"/>
                    </a:cubicBezTo>
                    <a:cubicBezTo>
                      <a:pt x="1057" y="132"/>
                      <a:pt x="1048" y="115"/>
                      <a:pt x="1057" y="109"/>
                    </a:cubicBezTo>
                    <a:cubicBezTo>
                      <a:pt x="1066" y="102"/>
                      <a:pt x="1077" y="97"/>
                      <a:pt x="1069" y="89"/>
                    </a:cubicBezTo>
                    <a:close/>
                    <a:moveTo>
                      <a:pt x="349" y="318"/>
                    </a:moveTo>
                    <a:cubicBezTo>
                      <a:pt x="347" y="342"/>
                      <a:pt x="336" y="331"/>
                      <a:pt x="329" y="331"/>
                    </a:cubicBezTo>
                    <a:cubicBezTo>
                      <a:pt x="322" y="331"/>
                      <a:pt x="317" y="334"/>
                      <a:pt x="304" y="341"/>
                    </a:cubicBezTo>
                    <a:cubicBezTo>
                      <a:pt x="291" y="348"/>
                      <a:pt x="258" y="346"/>
                      <a:pt x="252" y="342"/>
                    </a:cubicBezTo>
                    <a:cubicBezTo>
                      <a:pt x="246" y="339"/>
                      <a:pt x="237" y="342"/>
                      <a:pt x="231" y="342"/>
                    </a:cubicBezTo>
                    <a:cubicBezTo>
                      <a:pt x="225" y="342"/>
                      <a:pt x="246" y="359"/>
                      <a:pt x="249" y="361"/>
                    </a:cubicBezTo>
                    <a:cubicBezTo>
                      <a:pt x="253" y="363"/>
                      <a:pt x="255" y="383"/>
                      <a:pt x="240" y="383"/>
                    </a:cubicBezTo>
                    <a:cubicBezTo>
                      <a:pt x="225" y="383"/>
                      <a:pt x="212" y="393"/>
                      <a:pt x="203" y="399"/>
                    </a:cubicBezTo>
                    <a:cubicBezTo>
                      <a:pt x="194" y="405"/>
                      <a:pt x="191" y="409"/>
                      <a:pt x="183" y="396"/>
                    </a:cubicBezTo>
                    <a:cubicBezTo>
                      <a:pt x="175" y="383"/>
                      <a:pt x="166" y="395"/>
                      <a:pt x="150" y="392"/>
                    </a:cubicBezTo>
                    <a:cubicBezTo>
                      <a:pt x="135" y="390"/>
                      <a:pt x="126" y="379"/>
                      <a:pt x="124" y="373"/>
                    </a:cubicBezTo>
                    <a:cubicBezTo>
                      <a:pt x="122" y="367"/>
                      <a:pt x="105" y="361"/>
                      <a:pt x="105" y="361"/>
                    </a:cubicBezTo>
                    <a:cubicBezTo>
                      <a:pt x="105" y="361"/>
                      <a:pt x="96" y="350"/>
                      <a:pt x="105" y="342"/>
                    </a:cubicBezTo>
                    <a:cubicBezTo>
                      <a:pt x="114" y="335"/>
                      <a:pt x="111" y="330"/>
                      <a:pt x="118" y="319"/>
                    </a:cubicBezTo>
                    <a:cubicBezTo>
                      <a:pt x="126" y="308"/>
                      <a:pt x="119" y="304"/>
                      <a:pt x="121" y="294"/>
                    </a:cubicBezTo>
                    <a:cubicBezTo>
                      <a:pt x="124" y="285"/>
                      <a:pt x="127" y="274"/>
                      <a:pt x="132" y="273"/>
                    </a:cubicBezTo>
                    <a:cubicBezTo>
                      <a:pt x="136" y="271"/>
                      <a:pt x="154" y="284"/>
                      <a:pt x="165" y="291"/>
                    </a:cubicBezTo>
                    <a:cubicBezTo>
                      <a:pt x="177" y="298"/>
                      <a:pt x="174" y="287"/>
                      <a:pt x="186" y="284"/>
                    </a:cubicBezTo>
                    <a:cubicBezTo>
                      <a:pt x="199" y="280"/>
                      <a:pt x="192" y="289"/>
                      <a:pt x="203" y="291"/>
                    </a:cubicBezTo>
                    <a:cubicBezTo>
                      <a:pt x="214" y="293"/>
                      <a:pt x="226" y="290"/>
                      <a:pt x="235" y="297"/>
                    </a:cubicBezTo>
                    <a:cubicBezTo>
                      <a:pt x="244" y="305"/>
                      <a:pt x="267" y="299"/>
                      <a:pt x="278" y="291"/>
                    </a:cubicBezTo>
                    <a:cubicBezTo>
                      <a:pt x="289" y="283"/>
                      <a:pt x="301" y="274"/>
                      <a:pt x="309" y="273"/>
                    </a:cubicBezTo>
                    <a:cubicBezTo>
                      <a:pt x="317" y="272"/>
                      <a:pt x="331" y="284"/>
                      <a:pt x="339" y="288"/>
                    </a:cubicBezTo>
                    <a:cubicBezTo>
                      <a:pt x="347" y="291"/>
                      <a:pt x="350" y="294"/>
                      <a:pt x="349" y="318"/>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58" name="Freeform 11">
                <a:extLst>
                  <a:ext uri="{FF2B5EF4-FFF2-40B4-BE49-F238E27FC236}">
                    <a16:creationId xmlns:a16="http://schemas.microsoft.com/office/drawing/2014/main" id="{B8936BEA-A377-4623-9EBD-E8561B9A61E2}"/>
                  </a:ext>
                </a:extLst>
              </p:cNvPr>
              <p:cNvSpPr>
                <a:spLocks/>
              </p:cNvSpPr>
              <p:nvPr/>
            </p:nvSpPr>
            <p:spPr bwMode="auto">
              <a:xfrm>
                <a:off x="-6426200" y="660400"/>
                <a:ext cx="952500" cy="517525"/>
              </a:xfrm>
              <a:custGeom>
                <a:avLst/>
                <a:gdLst>
                  <a:gd name="T0" fmla="*/ 2147483646 w 254"/>
                  <a:gd name="T1" fmla="*/ 2147483646 h 138"/>
                  <a:gd name="T2" fmla="*/ 2147483646 w 254"/>
                  <a:gd name="T3" fmla="*/ 2147483646 h 138"/>
                  <a:gd name="T4" fmla="*/ 2147483646 w 254"/>
                  <a:gd name="T5" fmla="*/ 2147483646 h 138"/>
                  <a:gd name="T6" fmla="*/ 2147483646 w 254"/>
                  <a:gd name="T7" fmla="*/ 2147483646 h 138"/>
                  <a:gd name="T8" fmla="*/ 2147483646 w 254"/>
                  <a:gd name="T9" fmla="*/ 2147483646 h 138"/>
                  <a:gd name="T10" fmla="*/ 2147483646 w 254"/>
                  <a:gd name="T11" fmla="*/ 2147483646 h 138"/>
                  <a:gd name="T12" fmla="*/ 2147483646 w 254"/>
                  <a:gd name="T13" fmla="*/ 2147483646 h 138"/>
                  <a:gd name="T14" fmla="*/ 2147483646 w 254"/>
                  <a:gd name="T15" fmla="*/ 2147483646 h 138"/>
                  <a:gd name="T16" fmla="*/ 2147483646 w 254"/>
                  <a:gd name="T17" fmla="*/ 2147483646 h 138"/>
                  <a:gd name="T18" fmla="*/ 2147483646 w 254"/>
                  <a:gd name="T19" fmla="*/ 2147483646 h 138"/>
                  <a:gd name="T20" fmla="*/ 2147483646 w 254"/>
                  <a:gd name="T21" fmla="*/ 2147483646 h 138"/>
                  <a:gd name="T22" fmla="*/ 2147483646 w 254"/>
                  <a:gd name="T23" fmla="*/ 2147483646 h 138"/>
                  <a:gd name="T24" fmla="*/ 2147483646 w 254"/>
                  <a:gd name="T25" fmla="*/ 2147483646 h 138"/>
                  <a:gd name="T26" fmla="*/ 2147483646 w 254"/>
                  <a:gd name="T27" fmla="*/ 2147483646 h 138"/>
                  <a:gd name="T28" fmla="*/ 2147483646 w 254"/>
                  <a:gd name="T29" fmla="*/ 2147483646 h 138"/>
                  <a:gd name="T30" fmla="*/ 2147483646 w 254"/>
                  <a:gd name="T31" fmla="*/ 2147483646 h 138"/>
                  <a:gd name="T32" fmla="*/ 2147483646 w 254"/>
                  <a:gd name="T33" fmla="*/ 2147483646 h 138"/>
                  <a:gd name="T34" fmla="*/ 2147483646 w 254"/>
                  <a:gd name="T35" fmla="*/ 2147483646 h 138"/>
                  <a:gd name="T36" fmla="*/ 2147483646 w 254"/>
                  <a:gd name="T37" fmla="*/ 2147483646 h 138"/>
                  <a:gd name="T38" fmla="*/ 2147483646 w 254"/>
                  <a:gd name="T39" fmla="*/ 2147483646 h 138"/>
                  <a:gd name="T40" fmla="*/ 2147483646 w 254"/>
                  <a:gd name="T41" fmla="*/ 2147483646 h 138"/>
                  <a:gd name="T42" fmla="*/ 2147483646 w 254"/>
                  <a:gd name="T43" fmla="*/ 2147483646 h 138"/>
                  <a:gd name="T44" fmla="*/ 2147483646 w 254"/>
                  <a:gd name="T45" fmla="*/ 2147483646 h 138"/>
                  <a:gd name="T46" fmla="*/ 2147483646 w 254"/>
                  <a:gd name="T47" fmla="*/ 2147483646 h 1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4" h="138">
                    <a:moveTo>
                      <a:pt x="243" y="17"/>
                    </a:moveTo>
                    <a:cubicBezTo>
                      <a:pt x="235" y="13"/>
                      <a:pt x="221" y="1"/>
                      <a:pt x="213" y="2"/>
                    </a:cubicBezTo>
                    <a:cubicBezTo>
                      <a:pt x="205" y="3"/>
                      <a:pt x="193" y="12"/>
                      <a:pt x="182" y="20"/>
                    </a:cubicBezTo>
                    <a:cubicBezTo>
                      <a:pt x="171" y="28"/>
                      <a:pt x="148" y="34"/>
                      <a:pt x="139" y="26"/>
                    </a:cubicBezTo>
                    <a:cubicBezTo>
                      <a:pt x="130" y="19"/>
                      <a:pt x="118" y="22"/>
                      <a:pt x="107" y="20"/>
                    </a:cubicBezTo>
                    <a:cubicBezTo>
                      <a:pt x="96" y="18"/>
                      <a:pt x="103" y="9"/>
                      <a:pt x="90" y="13"/>
                    </a:cubicBezTo>
                    <a:cubicBezTo>
                      <a:pt x="78" y="16"/>
                      <a:pt x="81" y="27"/>
                      <a:pt x="69" y="20"/>
                    </a:cubicBezTo>
                    <a:cubicBezTo>
                      <a:pt x="58" y="13"/>
                      <a:pt x="40" y="0"/>
                      <a:pt x="36" y="2"/>
                    </a:cubicBezTo>
                    <a:cubicBezTo>
                      <a:pt x="31" y="3"/>
                      <a:pt x="28" y="14"/>
                      <a:pt x="25" y="23"/>
                    </a:cubicBezTo>
                    <a:cubicBezTo>
                      <a:pt x="23" y="33"/>
                      <a:pt x="30" y="37"/>
                      <a:pt x="22" y="48"/>
                    </a:cubicBezTo>
                    <a:cubicBezTo>
                      <a:pt x="15" y="59"/>
                      <a:pt x="18" y="64"/>
                      <a:pt x="9" y="71"/>
                    </a:cubicBezTo>
                    <a:cubicBezTo>
                      <a:pt x="0" y="79"/>
                      <a:pt x="9" y="90"/>
                      <a:pt x="9" y="90"/>
                    </a:cubicBezTo>
                    <a:cubicBezTo>
                      <a:pt x="9" y="90"/>
                      <a:pt x="26" y="96"/>
                      <a:pt x="28" y="102"/>
                    </a:cubicBezTo>
                    <a:cubicBezTo>
                      <a:pt x="30" y="108"/>
                      <a:pt x="39" y="119"/>
                      <a:pt x="54" y="121"/>
                    </a:cubicBezTo>
                    <a:cubicBezTo>
                      <a:pt x="70" y="124"/>
                      <a:pt x="79" y="112"/>
                      <a:pt x="87" y="125"/>
                    </a:cubicBezTo>
                    <a:cubicBezTo>
                      <a:pt x="95" y="138"/>
                      <a:pt x="98" y="134"/>
                      <a:pt x="107" y="128"/>
                    </a:cubicBezTo>
                    <a:cubicBezTo>
                      <a:pt x="116" y="122"/>
                      <a:pt x="129" y="112"/>
                      <a:pt x="144" y="112"/>
                    </a:cubicBezTo>
                    <a:cubicBezTo>
                      <a:pt x="159" y="112"/>
                      <a:pt x="157" y="92"/>
                      <a:pt x="153" y="90"/>
                    </a:cubicBezTo>
                    <a:cubicBezTo>
                      <a:pt x="150" y="88"/>
                      <a:pt x="129" y="71"/>
                      <a:pt x="135" y="71"/>
                    </a:cubicBezTo>
                    <a:cubicBezTo>
                      <a:pt x="141" y="71"/>
                      <a:pt x="150" y="68"/>
                      <a:pt x="156" y="71"/>
                    </a:cubicBezTo>
                    <a:cubicBezTo>
                      <a:pt x="162" y="75"/>
                      <a:pt x="195" y="77"/>
                      <a:pt x="208" y="70"/>
                    </a:cubicBezTo>
                    <a:cubicBezTo>
                      <a:pt x="221" y="63"/>
                      <a:pt x="226" y="60"/>
                      <a:pt x="233" y="60"/>
                    </a:cubicBezTo>
                    <a:cubicBezTo>
                      <a:pt x="240" y="60"/>
                      <a:pt x="251" y="71"/>
                      <a:pt x="253" y="47"/>
                    </a:cubicBezTo>
                    <a:cubicBezTo>
                      <a:pt x="254" y="23"/>
                      <a:pt x="251" y="20"/>
                      <a:pt x="243" y="17"/>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59" name="Freeform 12">
                <a:extLst>
                  <a:ext uri="{FF2B5EF4-FFF2-40B4-BE49-F238E27FC236}">
                    <a16:creationId xmlns:a16="http://schemas.microsoft.com/office/drawing/2014/main" id="{B9E2A6E5-54CB-41D4-987E-2811E4E3688B}"/>
                  </a:ext>
                </a:extLst>
              </p:cNvPr>
              <p:cNvSpPr>
                <a:spLocks/>
              </p:cNvSpPr>
              <p:nvPr/>
            </p:nvSpPr>
            <p:spPr bwMode="auto">
              <a:xfrm>
                <a:off x="-7816850" y="7215188"/>
                <a:ext cx="617538" cy="1114425"/>
              </a:xfrm>
              <a:custGeom>
                <a:avLst/>
                <a:gdLst>
                  <a:gd name="T0" fmla="*/ 2147483646 w 165"/>
                  <a:gd name="T1" fmla="*/ 2147483646 h 297"/>
                  <a:gd name="T2" fmla="*/ 2147483646 w 165"/>
                  <a:gd name="T3" fmla="*/ 2147483646 h 297"/>
                  <a:gd name="T4" fmla="*/ 2147483646 w 165"/>
                  <a:gd name="T5" fmla="*/ 2147483646 h 297"/>
                  <a:gd name="T6" fmla="*/ 2147483646 w 165"/>
                  <a:gd name="T7" fmla="*/ 2147483646 h 297"/>
                  <a:gd name="T8" fmla="*/ 2147483646 w 165"/>
                  <a:gd name="T9" fmla="*/ 2147483646 h 297"/>
                  <a:gd name="T10" fmla="*/ 2147483646 w 165"/>
                  <a:gd name="T11" fmla="*/ 2147483646 h 297"/>
                  <a:gd name="T12" fmla="*/ 2147483646 w 165"/>
                  <a:gd name="T13" fmla="*/ 2147483646 h 297"/>
                  <a:gd name="T14" fmla="*/ 2147483646 w 165"/>
                  <a:gd name="T15" fmla="*/ 2147483646 h 297"/>
                  <a:gd name="T16" fmla="*/ 2147483646 w 165"/>
                  <a:gd name="T17" fmla="*/ 2147483646 h 297"/>
                  <a:gd name="T18" fmla="*/ 2147483646 w 165"/>
                  <a:gd name="T19" fmla="*/ 2147483646 h 297"/>
                  <a:gd name="T20" fmla="*/ 2147483646 w 165"/>
                  <a:gd name="T21" fmla="*/ 2147483646 h 297"/>
                  <a:gd name="T22" fmla="*/ 2147483646 w 165"/>
                  <a:gd name="T23" fmla="*/ 2147483646 h 297"/>
                  <a:gd name="T24" fmla="*/ 2147483646 w 165"/>
                  <a:gd name="T25" fmla="*/ 2147483646 h 297"/>
                  <a:gd name="T26" fmla="*/ 2147483646 w 165"/>
                  <a:gd name="T27" fmla="*/ 2147483646 h 297"/>
                  <a:gd name="T28" fmla="*/ 2147483646 w 165"/>
                  <a:gd name="T29" fmla="*/ 2147483646 h 297"/>
                  <a:gd name="T30" fmla="*/ 2147483646 w 165"/>
                  <a:gd name="T31" fmla="*/ 2147483646 h 297"/>
                  <a:gd name="T32" fmla="*/ 2147483646 w 165"/>
                  <a:gd name="T33" fmla="*/ 2147483646 h 297"/>
                  <a:gd name="T34" fmla="*/ 2147483646 w 165"/>
                  <a:gd name="T35" fmla="*/ 2147483646 h 297"/>
                  <a:gd name="T36" fmla="*/ 2147483646 w 165"/>
                  <a:gd name="T37" fmla="*/ 2147483646 h 297"/>
                  <a:gd name="T38" fmla="*/ 2147483646 w 165"/>
                  <a:gd name="T39" fmla="*/ 2147483646 h 297"/>
                  <a:gd name="T40" fmla="*/ 2147483646 w 165"/>
                  <a:gd name="T41" fmla="*/ 2147483646 h 297"/>
                  <a:gd name="T42" fmla="*/ 2147483646 w 165"/>
                  <a:gd name="T43" fmla="*/ 2147483646 h 297"/>
                  <a:gd name="T44" fmla="*/ 2147483646 w 165"/>
                  <a:gd name="T45" fmla="*/ 2147483646 h 297"/>
                  <a:gd name="T46" fmla="*/ 2147483646 w 165"/>
                  <a:gd name="T47" fmla="*/ 2147483646 h 297"/>
                  <a:gd name="T48" fmla="*/ 2147483646 w 165"/>
                  <a:gd name="T49" fmla="*/ 2147483646 h 297"/>
                  <a:gd name="T50" fmla="*/ 2147483646 w 165"/>
                  <a:gd name="T51" fmla="*/ 2147483646 h 297"/>
                  <a:gd name="T52" fmla="*/ 2147483646 w 165"/>
                  <a:gd name="T53" fmla="*/ 2147483646 h 297"/>
                  <a:gd name="T54" fmla="*/ 2147483646 w 165"/>
                  <a:gd name="T55" fmla="*/ 2147483646 h 297"/>
                  <a:gd name="T56" fmla="*/ 2147483646 w 165"/>
                  <a:gd name="T57" fmla="*/ 2147483646 h 2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297">
                    <a:moveTo>
                      <a:pt x="146" y="270"/>
                    </a:moveTo>
                    <a:cubicBezTo>
                      <a:pt x="160" y="263"/>
                      <a:pt x="165" y="251"/>
                      <a:pt x="165" y="242"/>
                    </a:cubicBezTo>
                    <a:cubicBezTo>
                      <a:pt x="165" y="233"/>
                      <a:pt x="159" y="205"/>
                      <a:pt x="142" y="205"/>
                    </a:cubicBezTo>
                    <a:cubicBezTo>
                      <a:pt x="126" y="205"/>
                      <a:pt x="81" y="206"/>
                      <a:pt x="85" y="201"/>
                    </a:cubicBezTo>
                    <a:cubicBezTo>
                      <a:pt x="89" y="195"/>
                      <a:pt x="80" y="187"/>
                      <a:pt x="93" y="185"/>
                    </a:cubicBezTo>
                    <a:cubicBezTo>
                      <a:pt x="107" y="184"/>
                      <a:pt x="105" y="175"/>
                      <a:pt x="100" y="174"/>
                    </a:cubicBezTo>
                    <a:cubicBezTo>
                      <a:pt x="94" y="173"/>
                      <a:pt x="91" y="165"/>
                      <a:pt x="101" y="162"/>
                    </a:cubicBezTo>
                    <a:cubicBezTo>
                      <a:pt x="111" y="160"/>
                      <a:pt x="109" y="153"/>
                      <a:pt x="111" y="142"/>
                    </a:cubicBezTo>
                    <a:cubicBezTo>
                      <a:pt x="113" y="131"/>
                      <a:pt x="100" y="131"/>
                      <a:pt x="97" y="123"/>
                    </a:cubicBezTo>
                    <a:cubicBezTo>
                      <a:pt x="94" y="114"/>
                      <a:pt x="103" y="101"/>
                      <a:pt x="100" y="100"/>
                    </a:cubicBezTo>
                    <a:cubicBezTo>
                      <a:pt x="97" y="98"/>
                      <a:pt x="67" y="77"/>
                      <a:pt x="79" y="67"/>
                    </a:cubicBezTo>
                    <a:cubicBezTo>
                      <a:pt x="90" y="57"/>
                      <a:pt x="93" y="43"/>
                      <a:pt x="96" y="39"/>
                    </a:cubicBezTo>
                    <a:cubicBezTo>
                      <a:pt x="98" y="34"/>
                      <a:pt x="96" y="0"/>
                      <a:pt x="93" y="7"/>
                    </a:cubicBezTo>
                    <a:cubicBezTo>
                      <a:pt x="90" y="14"/>
                      <a:pt x="87" y="27"/>
                      <a:pt x="76" y="27"/>
                    </a:cubicBezTo>
                    <a:cubicBezTo>
                      <a:pt x="66" y="27"/>
                      <a:pt x="64" y="23"/>
                      <a:pt x="48" y="26"/>
                    </a:cubicBezTo>
                    <a:cubicBezTo>
                      <a:pt x="31" y="28"/>
                      <a:pt x="28" y="25"/>
                      <a:pt x="21" y="32"/>
                    </a:cubicBezTo>
                    <a:cubicBezTo>
                      <a:pt x="18" y="34"/>
                      <a:pt x="14" y="38"/>
                      <a:pt x="9" y="42"/>
                    </a:cubicBezTo>
                    <a:cubicBezTo>
                      <a:pt x="17" y="58"/>
                      <a:pt x="24" y="70"/>
                      <a:pt x="27" y="73"/>
                    </a:cubicBezTo>
                    <a:cubicBezTo>
                      <a:pt x="36" y="82"/>
                      <a:pt x="20" y="78"/>
                      <a:pt x="10" y="76"/>
                    </a:cubicBezTo>
                    <a:cubicBezTo>
                      <a:pt x="0" y="74"/>
                      <a:pt x="19" y="91"/>
                      <a:pt x="14" y="93"/>
                    </a:cubicBezTo>
                    <a:cubicBezTo>
                      <a:pt x="10" y="95"/>
                      <a:pt x="0" y="125"/>
                      <a:pt x="2" y="136"/>
                    </a:cubicBezTo>
                    <a:cubicBezTo>
                      <a:pt x="4" y="146"/>
                      <a:pt x="12" y="144"/>
                      <a:pt x="13" y="153"/>
                    </a:cubicBezTo>
                    <a:cubicBezTo>
                      <a:pt x="14" y="162"/>
                      <a:pt x="13" y="161"/>
                      <a:pt x="18" y="178"/>
                    </a:cubicBezTo>
                    <a:cubicBezTo>
                      <a:pt x="24" y="194"/>
                      <a:pt x="40" y="198"/>
                      <a:pt x="42" y="208"/>
                    </a:cubicBezTo>
                    <a:cubicBezTo>
                      <a:pt x="44" y="219"/>
                      <a:pt x="76" y="230"/>
                      <a:pt x="65" y="242"/>
                    </a:cubicBezTo>
                    <a:cubicBezTo>
                      <a:pt x="54" y="254"/>
                      <a:pt x="74" y="254"/>
                      <a:pt x="79" y="255"/>
                    </a:cubicBezTo>
                    <a:cubicBezTo>
                      <a:pt x="84" y="256"/>
                      <a:pt x="106" y="264"/>
                      <a:pt x="115" y="282"/>
                    </a:cubicBezTo>
                    <a:cubicBezTo>
                      <a:pt x="117" y="287"/>
                      <a:pt x="122" y="292"/>
                      <a:pt x="127" y="297"/>
                    </a:cubicBezTo>
                    <a:cubicBezTo>
                      <a:pt x="132" y="286"/>
                      <a:pt x="139" y="274"/>
                      <a:pt x="146" y="270"/>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60" name="Freeform 13">
                <a:extLst>
                  <a:ext uri="{FF2B5EF4-FFF2-40B4-BE49-F238E27FC236}">
                    <a16:creationId xmlns:a16="http://schemas.microsoft.com/office/drawing/2014/main" id="{0C2404B7-D49D-458B-BE64-F53493276BA5}"/>
                  </a:ext>
                </a:extLst>
              </p:cNvPr>
              <p:cNvSpPr>
                <a:spLocks/>
              </p:cNvSpPr>
              <p:nvPr/>
            </p:nvSpPr>
            <p:spPr bwMode="auto">
              <a:xfrm>
                <a:off x="-8105775" y="4021138"/>
                <a:ext cx="3681413" cy="4451350"/>
              </a:xfrm>
              <a:custGeom>
                <a:avLst/>
                <a:gdLst>
                  <a:gd name="T0" fmla="*/ 2147483646 w 982"/>
                  <a:gd name="T1" fmla="*/ 2147483646 h 1187"/>
                  <a:gd name="T2" fmla="*/ 2147483646 w 982"/>
                  <a:gd name="T3" fmla="*/ 2147483646 h 1187"/>
                  <a:gd name="T4" fmla="*/ 2147483646 w 982"/>
                  <a:gd name="T5" fmla="*/ 2147483646 h 1187"/>
                  <a:gd name="T6" fmla="*/ 2147483646 w 982"/>
                  <a:gd name="T7" fmla="*/ 2147483646 h 1187"/>
                  <a:gd name="T8" fmla="*/ 2147483646 w 982"/>
                  <a:gd name="T9" fmla="*/ 2147483646 h 1187"/>
                  <a:gd name="T10" fmla="*/ 2147483646 w 982"/>
                  <a:gd name="T11" fmla="*/ 2147483646 h 1187"/>
                  <a:gd name="T12" fmla="*/ 2147483646 w 982"/>
                  <a:gd name="T13" fmla="*/ 2147483646 h 1187"/>
                  <a:gd name="T14" fmla="*/ 2147483646 w 982"/>
                  <a:gd name="T15" fmla="*/ 2147483646 h 1187"/>
                  <a:gd name="T16" fmla="*/ 2147483646 w 982"/>
                  <a:gd name="T17" fmla="*/ 2147483646 h 1187"/>
                  <a:gd name="T18" fmla="*/ 2147483646 w 982"/>
                  <a:gd name="T19" fmla="*/ 2147483646 h 1187"/>
                  <a:gd name="T20" fmla="*/ 2147483646 w 982"/>
                  <a:gd name="T21" fmla="*/ 2147483646 h 1187"/>
                  <a:gd name="T22" fmla="*/ 2147483646 w 982"/>
                  <a:gd name="T23" fmla="*/ 2147483646 h 1187"/>
                  <a:gd name="T24" fmla="*/ 2147483646 w 982"/>
                  <a:gd name="T25" fmla="*/ 2147483646 h 1187"/>
                  <a:gd name="T26" fmla="*/ 2147483646 w 982"/>
                  <a:gd name="T27" fmla="*/ 2147483646 h 1187"/>
                  <a:gd name="T28" fmla="*/ 2147483646 w 982"/>
                  <a:gd name="T29" fmla="*/ 2147483646 h 1187"/>
                  <a:gd name="T30" fmla="*/ 2147483646 w 982"/>
                  <a:gd name="T31" fmla="*/ 2147483646 h 1187"/>
                  <a:gd name="T32" fmla="*/ 2147483646 w 982"/>
                  <a:gd name="T33" fmla="*/ 2147483646 h 1187"/>
                  <a:gd name="T34" fmla="*/ 2147483646 w 982"/>
                  <a:gd name="T35" fmla="*/ 2147483646 h 1187"/>
                  <a:gd name="T36" fmla="*/ 2147483646 w 982"/>
                  <a:gd name="T37" fmla="*/ 2147483646 h 1187"/>
                  <a:gd name="T38" fmla="*/ 2147483646 w 982"/>
                  <a:gd name="T39" fmla="*/ 2147483646 h 1187"/>
                  <a:gd name="T40" fmla="*/ 2147483646 w 982"/>
                  <a:gd name="T41" fmla="*/ 2147483646 h 1187"/>
                  <a:gd name="T42" fmla="*/ 2147483646 w 982"/>
                  <a:gd name="T43" fmla="*/ 2147483646 h 1187"/>
                  <a:gd name="T44" fmla="*/ 2147483646 w 982"/>
                  <a:gd name="T45" fmla="*/ 2147483646 h 1187"/>
                  <a:gd name="T46" fmla="*/ 2147483646 w 982"/>
                  <a:gd name="T47" fmla="*/ 2147483646 h 1187"/>
                  <a:gd name="T48" fmla="*/ 2147483646 w 982"/>
                  <a:gd name="T49" fmla="*/ 0 h 1187"/>
                  <a:gd name="T50" fmla="*/ 2147483646 w 982"/>
                  <a:gd name="T51" fmla="*/ 2147483646 h 1187"/>
                  <a:gd name="T52" fmla="*/ 2147483646 w 982"/>
                  <a:gd name="T53" fmla="*/ 2147483646 h 1187"/>
                  <a:gd name="T54" fmla="*/ 2147483646 w 982"/>
                  <a:gd name="T55" fmla="*/ 2147483646 h 1187"/>
                  <a:gd name="T56" fmla="*/ 2147483646 w 982"/>
                  <a:gd name="T57" fmla="*/ 2147483646 h 1187"/>
                  <a:gd name="T58" fmla="*/ 2147483646 w 982"/>
                  <a:gd name="T59" fmla="*/ 2147483646 h 1187"/>
                  <a:gd name="T60" fmla="*/ 2147483646 w 982"/>
                  <a:gd name="T61" fmla="*/ 2147483646 h 1187"/>
                  <a:gd name="T62" fmla="*/ 2147483646 w 982"/>
                  <a:gd name="T63" fmla="*/ 2147483646 h 1187"/>
                  <a:gd name="T64" fmla="*/ 2147483646 w 982"/>
                  <a:gd name="T65" fmla="*/ 2147483646 h 1187"/>
                  <a:gd name="T66" fmla="*/ 2147483646 w 982"/>
                  <a:gd name="T67" fmla="*/ 2147483646 h 1187"/>
                  <a:gd name="T68" fmla="*/ 2147483646 w 982"/>
                  <a:gd name="T69" fmla="*/ 2147483646 h 1187"/>
                  <a:gd name="T70" fmla="*/ 2147483646 w 982"/>
                  <a:gd name="T71" fmla="*/ 2147483646 h 1187"/>
                  <a:gd name="T72" fmla="*/ 2147483646 w 982"/>
                  <a:gd name="T73" fmla="*/ 2147483646 h 1187"/>
                  <a:gd name="T74" fmla="*/ 2147483646 w 982"/>
                  <a:gd name="T75" fmla="*/ 2147483646 h 1187"/>
                  <a:gd name="T76" fmla="*/ 2147483646 w 982"/>
                  <a:gd name="T77" fmla="*/ 2147483646 h 1187"/>
                  <a:gd name="T78" fmla="*/ 2147483646 w 982"/>
                  <a:gd name="T79" fmla="*/ 2147483646 h 1187"/>
                  <a:gd name="T80" fmla="*/ 2147483646 w 982"/>
                  <a:gd name="T81" fmla="*/ 2147483646 h 1187"/>
                  <a:gd name="T82" fmla="*/ 2147483646 w 982"/>
                  <a:gd name="T83" fmla="*/ 2147483646 h 1187"/>
                  <a:gd name="T84" fmla="*/ 2147483646 w 982"/>
                  <a:gd name="T85" fmla="*/ 2147483646 h 1187"/>
                  <a:gd name="T86" fmla="*/ 2147483646 w 982"/>
                  <a:gd name="T87" fmla="*/ 2147483646 h 1187"/>
                  <a:gd name="T88" fmla="*/ 2147483646 w 982"/>
                  <a:gd name="T89" fmla="*/ 2147483646 h 1187"/>
                  <a:gd name="T90" fmla="*/ 2147483646 w 982"/>
                  <a:gd name="T91" fmla="*/ 2147483646 h 1187"/>
                  <a:gd name="T92" fmla="*/ 0 w 982"/>
                  <a:gd name="T93" fmla="*/ 2147483646 h 1187"/>
                  <a:gd name="T94" fmla="*/ 2147483646 w 982"/>
                  <a:gd name="T95" fmla="*/ 2147483646 h 1187"/>
                  <a:gd name="T96" fmla="*/ 2147483646 w 982"/>
                  <a:gd name="T97" fmla="*/ 2147483646 h 1187"/>
                  <a:gd name="T98" fmla="*/ 2147483646 w 982"/>
                  <a:gd name="T99" fmla="*/ 2147483646 h 1187"/>
                  <a:gd name="T100" fmla="*/ 2147483646 w 982"/>
                  <a:gd name="T101" fmla="*/ 2147483646 h 1187"/>
                  <a:gd name="T102" fmla="*/ 2147483646 w 982"/>
                  <a:gd name="T103" fmla="*/ 2147483646 h 1187"/>
                  <a:gd name="T104" fmla="*/ 2147483646 w 982"/>
                  <a:gd name="T105" fmla="*/ 2147483646 h 1187"/>
                  <a:gd name="T106" fmla="*/ 2147483646 w 982"/>
                  <a:gd name="T107" fmla="*/ 2147483646 h 1187"/>
                  <a:gd name="T108" fmla="*/ 2147483646 w 982"/>
                  <a:gd name="T109" fmla="*/ 2147483646 h 1187"/>
                  <a:gd name="T110" fmla="*/ 2147483646 w 982"/>
                  <a:gd name="T111" fmla="*/ 2147483646 h 1187"/>
                  <a:gd name="T112" fmla="*/ 2147483646 w 982"/>
                  <a:gd name="T113" fmla="*/ 2147483646 h 1187"/>
                  <a:gd name="T114" fmla="*/ 2147483646 w 982"/>
                  <a:gd name="T115" fmla="*/ 2147483646 h 1187"/>
                  <a:gd name="T116" fmla="*/ 2147483646 w 982"/>
                  <a:gd name="T117" fmla="*/ 2147483646 h 1187"/>
                  <a:gd name="T118" fmla="*/ 2147483646 w 982"/>
                  <a:gd name="T119" fmla="*/ 2147483646 h 11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2" h="1187">
                    <a:moveTo>
                      <a:pt x="271" y="1118"/>
                    </a:moveTo>
                    <a:cubicBezTo>
                      <a:pt x="289" y="1112"/>
                      <a:pt x="296" y="1081"/>
                      <a:pt x="297" y="1070"/>
                    </a:cubicBezTo>
                    <a:cubicBezTo>
                      <a:pt x="298" y="1058"/>
                      <a:pt x="309" y="1055"/>
                      <a:pt x="302" y="1046"/>
                    </a:cubicBezTo>
                    <a:cubicBezTo>
                      <a:pt x="294" y="1037"/>
                      <a:pt x="284" y="1012"/>
                      <a:pt x="287" y="998"/>
                    </a:cubicBezTo>
                    <a:cubicBezTo>
                      <a:pt x="291" y="983"/>
                      <a:pt x="291" y="936"/>
                      <a:pt x="304" y="924"/>
                    </a:cubicBezTo>
                    <a:cubicBezTo>
                      <a:pt x="318" y="911"/>
                      <a:pt x="313" y="891"/>
                      <a:pt x="313" y="885"/>
                    </a:cubicBezTo>
                    <a:cubicBezTo>
                      <a:pt x="313" y="878"/>
                      <a:pt x="307" y="814"/>
                      <a:pt x="319" y="804"/>
                    </a:cubicBezTo>
                    <a:cubicBezTo>
                      <a:pt x="330" y="795"/>
                      <a:pt x="325" y="775"/>
                      <a:pt x="326" y="772"/>
                    </a:cubicBezTo>
                    <a:cubicBezTo>
                      <a:pt x="326" y="770"/>
                      <a:pt x="328" y="752"/>
                      <a:pt x="344" y="755"/>
                    </a:cubicBezTo>
                    <a:cubicBezTo>
                      <a:pt x="360" y="757"/>
                      <a:pt x="361" y="766"/>
                      <a:pt x="372" y="766"/>
                    </a:cubicBezTo>
                    <a:cubicBezTo>
                      <a:pt x="383" y="766"/>
                      <a:pt x="388" y="755"/>
                      <a:pt x="403" y="761"/>
                    </a:cubicBezTo>
                    <a:cubicBezTo>
                      <a:pt x="417" y="767"/>
                      <a:pt x="431" y="763"/>
                      <a:pt x="437" y="754"/>
                    </a:cubicBezTo>
                    <a:cubicBezTo>
                      <a:pt x="443" y="746"/>
                      <a:pt x="493" y="704"/>
                      <a:pt x="507" y="708"/>
                    </a:cubicBezTo>
                    <a:cubicBezTo>
                      <a:pt x="520" y="712"/>
                      <a:pt x="507" y="699"/>
                      <a:pt x="518" y="702"/>
                    </a:cubicBezTo>
                    <a:cubicBezTo>
                      <a:pt x="529" y="705"/>
                      <a:pt x="541" y="701"/>
                      <a:pt x="540" y="716"/>
                    </a:cubicBezTo>
                    <a:cubicBezTo>
                      <a:pt x="540" y="730"/>
                      <a:pt x="546" y="733"/>
                      <a:pt x="566" y="726"/>
                    </a:cubicBezTo>
                    <a:cubicBezTo>
                      <a:pt x="586" y="720"/>
                      <a:pt x="585" y="708"/>
                      <a:pt x="600" y="707"/>
                    </a:cubicBezTo>
                    <a:cubicBezTo>
                      <a:pt x="615" y="705"/>
                      <a:pt x="637" y="717"/>
                      <a:pt x="640" y="720"/>
                    </a:cubicBezTo>
                    <a:cubicBezTo>
                      <a:pt x="644" y="723"/>
                      <a:pt x="668" y="762"/>
                      <a:pt x="682" y="756"/>
                    </a:cubicBezTo>
                    <a:cubicBezTo>
                      <a:pt x="697" y="750"/>
                      <a:pt x="715" y="726"/>
                      <a:pt x="725" y="726"/>
                    </a:cubicBezTo>
                    <a:cubicBezTo>
                      <a:pt x="735" y="727"/>
                      <a:pt x="742" y="729"/>
                      <a:pt x="752" y="732"/>
                    </a:cubicBezTo>
                    <a:cubicBezTo>
                      <a:pt x="762" y="735"/>
                      <a:pt x="771" y="741"/>
                      <a:pt x="772" y="736"/>
                    </a:cubicBezTo>
                    <a:cubicBezTo>
                      <a:pt x="773" y="730"/>
                      <a:pt x="773" y="701"/>
                      <a:pt x="764" y="702"/>
                    </a:cubicBezTo>
                    <a:cubicBezTo>
                      <a:pt x="755" y="702"/>
                      <a:pt x="746" y="705"/>
                      <a:pt x="742" y="691"/>
                    </a:cubicBezTo>
                    <a:cubicBezTo>
                      <a:pt x="738" y="678"/>
                      <a:pt x="737" y="652"/>
                      <a:pt x="734" y="649"/>
                    </a:cubicBezTo>
                    <a:cubicBezTo>
                      <a:pt x="732" y="646"/>
                      <a:pt x="716" y="632"/>
                      <a:pt x="721" y="629"/>
                    </a:cubicBezTo>
                    <a:cubicBezTo>
                      <a:pt x="727" y="625"/>
                      <a:pt x="715" y="610"/>
                      <a:pt x="732" y="594"/>
                    </a:cubicBezTo>
                    <a:cubicBezTo>
                      <a:pt x="749" y="578"/>
                      <a:pt x="764" y="557"/>
                      <a:pt x="767" y="543"/>
                    </a:cubicBezTo>
                    <a:cubicBezTo>
                      <a:pt x="770" y="529"/>
                      <a:pt x="790" y="521"/>
                      <a:pt x="790" y="514"/>
                    </a:cubicBezTo>
                    <a:cubicBezTo>
                      <a:pt x="790" y="507"/>
                      <a:pt x="771" y="486"/>
                      <a:pt x="774" y="483"/>
                    </a:cubicBezTo>
                    <a:cubicBezTo>
                      <a:pt x="777" y="480"/>
                      <a:pt x="792" y="461"/>
                      <a:pt x="795" y="452"/>
                    </a:cubicBezTo>
                    <a:cubicBezTo>
                      <a:pt x="798" y="443"/>
                      <a:pt x="786" y="374"/>
                      <a:pt x="795" y="371"/>
                    </a:cubicBezTo>
                    <a:cubicBezTo>
                      <a:pt x="804" y="368"/>
                      <a:pt x="801" y="362"/>
                      <a:pt x="810" y="356"/>
                    </a:cubicBezTo>
                    <a:cubicBezTo>
                      <a:pt x="819" y="350"/>
                      <a:pt x="824" y="346"/>
                      <a:pt x="824" y="346"/>
                    </a:cubicBezTo>
                    <a:cubicBezTo>
                      <a:pt x="824" y="346"/>
                      <a:pt x="822" y="307"/>
                      <a:pt x="824" y="297"/>
                    </a:cubicBezTo>
                    <a:cubicBezTo>
                      <a:pt x="826" y="287"/>
                      <a:pt x="827" y="276"/>
                      <a:pt x="834" y="276"/>
                    </a:cubicBezTo>
                    <a:cubicBezTo>
                      <a:pt x="841" y="276"/>
                      <a:pt x="870" y="258"/>
                      <a:pt x="875" y="246"/>
                    </a:cubicBezTo>
                    <a:cubicBezTo>
                      <a:pt x="881" y="234"/>
                      <a:pt x="894" y="226"/>
                      <a:pt x="904" y="226"/>
                    </a:cubicBezTo>
                    <a:cubicBezTo>
                      <a:pt x="914" y="226"/>
                      <a:pt x="924" y="219"/>
                      <a:pt x="937" y="214"/>
                    </a:cubicBezTo>
                    <a:cubicBezTo>
                      <a:pt x="950" y="209"/>
                      <a:pt x="973" y="200"/>
                      <a:pt x="975" y="197"/>
                    </a:cubicBezTo>
                    <a:cubicBezTo>
                      <a:pt x="977" y="194"/>
                      <a:pt x="982" y="169"/>
                      <a:pt x="975" y="168"/>
                    </a:cubicBezTo>
                    <a:cubicBezTo>
                      <a:pt x="968" y="167"/>
                      <a:pt x="932" y="138"/>
                      <a:pt x="926" y="136"/>
                    </a:cubicBezTo>
                    <a:cubicBezTo>
                      <a:pt x="920" y="134"/>
                      <a:pt x="902" y="123"/>
                      <a:pt x="911" y="119"/>
                    </a:cubicBezTo>
                    <a:cubicBezTo>
                      <a:pt x="920" y="115"/>
                      <a:pt x="928" y="111"/>
                      <a:pt x="930" y="103"/>
                    </a:cubicBezTo>
                    <a:cubicBezTo>
                      <a:pt x="932" y="95"/>
                      <a:pt x="940" y="85"/>
                      <a:pt x="945" y="86"/>
                    </a:cubicBezTo>
                    <a:cubicBezTo>
                      <a:pt x="950" y="87"/>
                      <a:pt x="952" y="62"/>
                      <a:pt x="951" y="52"/>
                    </a:cubicBezTo>
                    <a:cubicBezTo>
                      <a:pt x="950" y="42"/>
                      <a:pt x="935" y="38"/>
                      <a:pt x="936" y="35"/>
                    </a:cubicBezTo>
                    <a:cubicBezTo>
                      <a:pt x="937" y="32"/>
                      <a:pt x="938" y="19"/>
                      <a:pt x="927" y="12"/>
                    </a:cubicBezTo>
                    <a:cubicBezTo>
                      <a:pt x="916" y="5"/>
                      <a:pt x="904" y="1"/>
                      <a:pt x="895" y="0"/>
                    </a:cubicBezTo>
                    <a:cubicBezTo>
                      <a:pt x="890" y="0"/>
                      <a:pt x="880" y="0"/>
                      <a:pt x="870" y="0"/>
                    </a:cubicBezTo>
                    <a:cubicBezTo>
                      <a:pt x="866" y="2"/>
                      <a:pt x="859" y="5"/>
                      <a:pt x="850" y="8"/>
                    </a:cubicBezTo>
                    <a:cubicBezTo>
                      <a:pt x="834" y="12"/>
                      <a:pt x="828" y="19"/>
                      <a:pt x="820" y="19"/>
                    </a:cubicBezTo>
                    <a:cubicBezTo>
                      <a:pt x="812" y="20"/>
                      <a:pt x="804" y="27"/>
                      <a:pt x="801" y="32"/>
                    </a:cubicBezTo>
                    <a:cubicBezTo>
                      <a:pt x="798" y="37"/>
                      <a:pt x="792" y="43"/>
                      <a:pt x="778" y="50"/>
                    </a:cubicBezTo>
                    <a:cubicBezTo>
                      <a:pt x="764" y="57"/>
                      <a:pt x="757" y="60"/>
                      <a:pt x="755" y="62"/>
                    </a:cubicBezTo>
                    <a:cubicBezTo>
                      <a:pt x="752" y="63"/>
                      <a:pt x="754" y="72"/>
                      <a:pt x="749" y="76"/>
                    </a:cubicBezTo>
                    <a:cubicBezTo>
                      <a:pt x="745" y="80"/>
                      <a:pt x="732" y="107"/>
                      <a:pt x="730" y="113"/>
                    </a:cubicBezTo>
                    <a:cubicBezTo>
                      <a:pt x="728" y="119"/>
                      <a:pt x="715" y="120"/>
                      <a:pt x="707" y="120"/>
                    </a:cubicBezTo>
                    <a:cubicBezTo>
                      <a:pt x="699" y="120"/>
                      <a:pt x="691" y="139"/>
                      <a:pt x="687" y="144"/>
                    </a:cubicBezTo>
                    <a:cubicBezTo>
                      <a:pt x="683" y="148"/>
                      <a:pt x="661" y="151"/>
                      <a:pt x="654" y="151"/>
                    </a:cubicBezTo>
                    <a:cubicBezTo>
                      <a:pt x="647" y="151"/>
                      <a:pt x="648" y="165"/>
                      <a:pt x="647" y="168"/>
                    </a:cubicBezTo>
                    <a:cubicBezTo>
                      <a:pt x="647" y="172"/>
                      <a:pt x="636" y="179"/>
                      <a:pt x="626" y="185"/>
                    </a:cubicBezTo>
                    <a:cubicBezTo>
                      <a:pt x="617" y="190"/>
                      <a:pt x="604" y="193"/>
                      <a:pt x="598" y="194"/>
                    </a:cubicBezTo>
                    <a:cubicBezTo>
                      <a:pt x="592" y="195"/>
                      <a:pt x="598" y="211"/>
                      <a:pt x="593" y="215"/>
                    </a:cubicBezTo>
                    <a:cubicBezTo>
                      <a:pt x="588" y="220"/>
                      <a:pt x="566" y="214"/>
                      <a:pt x="560" y="212"/>
                    </a:cubicBezTo>
                    <a:cubicBezTo>
                      <a:pt x="553" y="209"/>
                      <a:pt x="532" y="210"/>
                      <a:pt x="525" y="212"/>
                    </a:cubicBezTo>
                    <a:cubicBezTo>
                      <a:pt x="518" y="214"/>
                      <a:pt x="521" y="247"/>
                      <a:pt x="523" y="258"/>
                    </a:cubicBezTo>
                    <a:cubicBezTo>
                      <a:pt x="526" y="270"/>
                      <a:pt x="533" y="278"/>
                      <a:pt x="533" y="284"/>
                    </a:cubicBezTo>
                    <a:cubicBezTo>
                      <a:pt x="533" y="286"/>
                      <a:pt x="532" y="287"/>
                      <a:pt x="531" y="288"/>
                    </a:cubicBezTo>
                    <a:cubicBezTo>
                      <a:pt x="533" y="291"/>
                      <a:pt x="536" y="294"/>
                      <a:pt x="538" y="297"/>
                    </a:cubicBezTo>
                    <a:cubicBezTo>
                      <a:pt x="547" y="305"/>
                      <a:pt x="530" y="318"/>
                      <a:pt x="522" y="323"/>
                    </a:cubicBezTo>
                    <a:cubicBezTo>
                      <a:pt x="515" y="327"/>
                      <a:pt x="518" y="334"/>
                      <a:pt x="515" y="348"/>
                    </a:cubicBezTo>
                    <a:cubicBezTo>
                      <a:pt x="511" y="363"/>
                      <a:pt x="502" y="368"/>
                      <a:pt x="489" y="375"/>
                    </a:cubicBezTo>
                    <a:cubicBezTo>
                      <a:pt x="477" y="382"/>
                      <a:pt x="469" y="397"/>
                      <a:pt x="463" y="402"/>
                    </a:cubicBezTo>
                    <a:cubicBezTo>
                      <a:pt x="458" y="407"/>
                      <a:pt x="460" y="413"/>
                      <a:pt x="454" y="436"/>
                    </a:cubicBezTo>
                    <a:cubicBezTo>
                      <a:pt x="448" y="459"/>
                      <a:pt x="436" y="465"/>
                      <a:pt x="430" y="467"/>
                    </a:cubicBezTo>
                    <a:cubicBezTo>
                      <a:pt x="425" y="470"/>
                      <a:pt x="399" y="490"/>
                      <a:pt x="393" y="495"/>
                    </a:cubicBezTo>
                    <a:cubicBezTo>
                      <a:pt x="386" y="501"/>
                      <a:pt x="371" y="521"/>
                      <a:pt x="371" y="525"/>
                    </a:cubicBezTo>
                    <a:cubicBezTo>
                      <a:pt x="370" y="529"/>
                      <a:pt x="347" y="544"/>
                      <a:pt x="342" y="552"/>
                    </a:cubicBezTo>
                    <a:cubicBezTo>
                      <a:pt x="337" y="560"/>
                      <a:pt x="331" y="557"/>
                      <a:pt x="321" y="558"/>
                    </a:cubicBezTo>
                    <a:cubicBezTo>
                      <a:pt x="311" y="558"/>
                      <a:pt x="318" y="574"/>
                      <a:pt x="319" y="576"/>
                    </a:cubicBezTo>
                    <a:cubicBezTo>
                      <a:pt x="320" y="577"/>
                      <a:pt x="311" y="583"/>
                      <a:pt x="301" y="592"/>
                    </a:cubicBezTo>
                    <a:cubicBezTo>
                      <a:pt x="291" y="601"/>
                      <a:pt x="291" y="631"/>
                      <a:pt x="284" y="631"/>
                    </a:cubicBezTo>
                    <a:cubicBezTo>
                      <a:pt x="277" y="632"/>
                      <a:pt x="275" y="649"/>
                      <a:pt x="272" y="661"/>
                    </a:cubicBezTo>
                    <a:cubicBezTo>
                      <a:pt x="268" y="673"/>
                      <a:pt x="255" y="659"/>
                      <a:pt x="245" y="657"/>
                    </a:cubicBezTo>
                    <a:cubicBezTo>
                      <a:pt x="235" y="655"/>
                      <a:pt x="225" y="662"/>
                      <a:pt x="224" y="666"/>
                    </a:cubicBezTo>
                    <a:cubicBezTo>
                      <a:pt x="222" y="669"/>
                      <a:pt x="197" y="690"/>
                      <a:pt x="186" y="691"/>
                    </a:cubicBezTo>
                    <a:cubicBezTo>
                      <a:pt x="175" y="692"/>
                      <a:pt x="138" y="682"/>
                      <a:pt x="128" y="679"/>
                    </a:cubicBezTo>
                    <a:cubicBezTo>
                      <a:pt x="119" y="676"/>
                      <a:pt x="117" y="678"/>
                      <a:pt x="111" y="682"/>
                    </a:cubicBezTo>
                    <a:cubicBezTo>
                      <a:pt x="106" y="686"/>
                      <a:pt x="100" y="682"/>
                      <a:pt x="89" y="682"/>
                    </a:cubicBezTo>
                    <a:cubicBezTo>
                      <a:pt x="77" y="682"/>
                      <a:pt x="65" y="668"/>
                      <a:pt x="63" y="664"/>
                    </a:cubicBezTo>
                    <a:cubicBezTo>
                      <a:pt x="61" y="659"/>
                      <a:pt x="44" y="664"/>
                      <a:pt x="35" y="664"/>
                    </a:cubicBezTo>
                    <a:cubicBezTo>
                      <a:pt x="31" y="664"/>
                      <a:pt x="19" y="661"/>
                      <a:pt x="9" y="657"/>
                    </a:cubicBezTo>
                    <a:cubicBezTo>
                      <a:pt x="0" y="661"/>
                      <a:pt x="0" y="661"/>
                      <a:pt x="0" y="661"/>
                    </a:cubicBezTo>
                    <a:cubicBezTo>
                      <a:pt x="1" y="665"/>
                      <a:pt x="2" y="668"/>
                      <a:pt x="3" y="671"/>
                    </a:cubicBezTo>
                    <a:cubicBezTo>
                      <a:pt x="6" y="680"/>
                      <a:pt x="12" y="686"/>
                      <a:pt x="11" y="694"/>
                    </a:cubicBezTo>
                    <a:cubicBezTo>
                      <a:pt x="9" y="703"/>
                      <a:pt x="19" y="715"/>
                      <a:pt x="21" y="708"/>
                    </a:cubicBezTo>
                    <a:cubicBezTo>
                      <a:pt x="23" y="700"/>
                      <a:pt x="35" y="725"/>
                      <a:pt x="25" y="729"/>
                    </a:cubicBezTo>
                    <a:cubicBezTo>
                      <a:pt x="15" y="733"/>
                      <a:pt x="21" y="748"/>
                      <a:pt x="25" y="762"/>
                    </a:cubicBezTo>
                    <a:cubicBezTo>
                      <a:pt x="29" y="775"/>
                      <a:pt x="47" y="786"/>
                      <a:pt x="53" y="814"/>
                    </a:cubicBezTo>
                    <a:cubicBezTo>
                      <a:pt x="57" y="831"/>
                      <a:pt x="73" y="868"/>
                      <a:pt x="86" y="894"/>
                    </a:cubicBezTo>
                    <a:cubicBezTo>
                      <a:pt x="91" y="890"/>
                      <a:pt x="95" y="886"/>
                      <a:pt x="98" y="884"/>
                    </a:cubicBezTo>
                    <a:cubicBezTo>
                      <a:pt x="105" y="877"/>
                      <a:pt x="108" y="880"/>
                      <a:pt x="125" y="878"/>
                    </a:cubicBezTo>
                    <a:cubicBezTo>
                      <a:pt x="141" y="875"/>
                      <a:pt x="143" y="879"/>
                      <a:pt x="153" y="879"/>
                    </a:cubicBezTo>
                    <a:cubicBezTo>
                      <a:pt x="164" y="879"/>
                      <a:pt x="167" y="866"/>
                      <a:pt x="170" y="859"/>
                    </a:cubicBezTo>
                    <a:cubicBezTo>
                      <a:pt x="173" y="852"/>
                      <a:pt x="175" y="886"/>
                      <a:pt x="173" y="891"/>
                    </a:cubicBezTo>
                    <a:cubicBezTo>
                      <a:pt x="170" y="895"/>
                      <a:pt x="167" y="909"/>
                      <a:pt x="156" y="919"/>
                    </a:cubicBezTo>
                    <a:cubicBezTo>
                      <a:pt x="144" y="929"/>
                      <a:pt x="174" y="950"/>
                      <a:pt x="177" y="952"/>
                    </a:cubicBezTo>
                    <a:cubicBezTo>
                      <a:pt x="180" y="953"/>
                      <a:pt x="171" y="966"/>
                      <a:pt x="174" y="975"/>
                    </a:cubicBezTo>
                    <a:cubicBezTo>
                      <a:pt x="177" y="983"/>
                      <a:pt x="190" y="983"/>
                      <a:pt x="188" y="994"/>
                    </a:cubicBezTo>
                    <a:cubicBezTo>
                      <a:pt x="186" y="1005"/>
                      <a:pt x="188" y="1012"/>
                      <a:pt x="178" y="1014"/>
                    </a:cubicBezTo>
                    <a:cubicBezTo>
                      <a:pt x="168" y="1017"/>
                      <a:pt x="171" y="1025"/>
                      <a:pt x="177" y="1026"/>
                    </a:cubicBezTo>
                    <a:cubicBezTo>
                      <a:pt x="182" y="1027"/>
                      <a:pt x="184" y="1036"/>
                      <a:pt x="170" y="1037"/>
                    </a:cubicBezTo>
                    <a:cubicBezTo>
                      <a:pt x="157" y="1039"/>
                      <a:pt x="166" y="1047"/>
                      <a:pt x="162" y="1053"/>
                    </a:cubicBezTo>
                    <a:cubicBezTo>
                      <a:pt x="158" y="1058"/>
                      <a:pt x="203" y="1057"/>
                      <a:pt x="219" y="1057"/>
                    </a:cubicBezTo>
                    <a:cubicBezTo>
                      <a:pt x="236" y="1057"/>
                      <a:pt x="242" y="1085"/>
                      <a:pt x="242" y="1094"/>
                    </a:cubicBezTo>
                    <a:cubicBezTo>
                      <a:pt x="242" y="1103"/>
                      <a:pt x="237" y="1115"/>
                      <a:pt x="223" y="1122"/>
                    </a:cubicBezTo>
                    <a:cubicBezTo>
                      <a:pt x="216" y="1126"/>
                      <a:pt x="209" y="1138"/>
                      <a:pt x="204" y="1149"/>
                    </a:cubicBezTo>
                    <a:cubicBezTo>
                      <a:pt x="223" y="1165"/>
                      <a:pt x="254" y="1182"/>
                      <a:pt x="261" y="1184"/>
                    </a:cubicBezTo>
                    <a:cubicBezTo>
                      <a:pt x="269" y="1187"/>
                      <a:pt x="267" y="1163"/>
                      <a:pt x="266" y="1148"/>
                    </a:cubicBezTo>
                    <a:cubicBezTo>
                      <a:pt x="263" y="1137"/>
                      <a:pt x="261" y="1122"/>
                      <a:pt x="271" y="1118"/>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61" name="Freeform 14">
                <a:extLst>
                  <a:ext uri="{FF2B5EF4-FFF2-40B4-BE49-F238E27FC236}">
                    <a16:creationId xmlns:a16="http://schemas.microsoft.com/office/drawing/2014/main" id="{D91C9ABF-5A96-4C54-ABFC-BF0D19894628}"/>
                  </a:ext>
                </a:extLst>
              </p:cNvPr>
              <p:cNvSpPr>
                <a:spLocks/>
              </p:cNvSpPr>
              <p:nvPr/>
            </p:nvSpPr>
            <p:spPr bwMode="auto">
              <a:xfrm>
                <a:off x="-6249988" y="550863"/>
                <a:ext cx="3060700" cy="3627438"/>
              </a:xfrm>
              <a:custGeom>
                <a:avLst/>
                <a:gdLst>
                  <a:gd name="T0" fmla="*/ 2147483646 w 816"/>
                  <a:gd name="T1" fmla="*/ 2147483646 h 967"/>
                  <a:gd name="T2" fmla="*/ 2147483646 w 816"/>
                  <a:gd name="T3" fmla="*/ 2147483646 h 967"/>
                  <a:gd name="T4" fmla="*/ 2147483646 w 816"/>
                  <a:gd name="T5" fmla="*/ 2147483646 h 967"/>
                  <a:gd name="T6" fmla="*/ 2147483646 w 816"/>
                  <a:gd name="T7" fmla="*/ 2147483646 h 967"/>
                  <a:gd name="T8" fmla="*/ 2147483646 w 816"/>
                  <a:gd name="T9" fmla="*/ 2147483646 h 967"/>
                  <a:gd name="T10" fmla="*/ 2147483646 w 816"/>
                  <a:gd name="T11" fmla="*/ 2147483646 h 967"/>
                  <a:gd name="T12" fmla="*/ 2147483646 w 816"/>
                  <a:gd name="T13" fmla="*/ 2147483646 h 967"/>
                  <a:gd name="T14" fmla="*/ 2147483646 w 816"/>
                  <a:gd name="T15" fmla="*/ 2147483646 h 967"/>
                  <a:gd name="T16" fmla="*/ 2147483646 w 816"/>
                  <a:gd name="T17" fmla="*/ 2147483646 h 967"/>
                  <a:gd name="T18" fmla="*/ 2147483646 w 816"/>
                  <a:gd name="T19" fmla="*/ 2147483646 h 967"/>
                  <a:gd name="T20" fmla="*/ 2147483646 w 816"/>
                  <a:gd name="T21" fmla="*/ 2147483646 h 967"/>
                  <a:gd name="T22" fmla="*/ 2147483646 w 816"/>
                  <a:gd name="T23" fmla="*/ 2147483646 h 967"/>
                  <a:gd name="T24" fmla="*/ 2147483646 w 816"/>
                  <a:gd name="T25" fmla="*/ 2147483646 h 967"/>
                  <a:gd name="T26" fmla="*/ 2147483646 w 816"/>
                  <a:gd name="T27" fmla="*/ 2147483646 h 967"/>
                  <a:gd name="T28" fmla="*/ 2147483646 w 816"/>
                  <a:gd name="T29" fmla="*/ 2147483646 h 967"/>
                  <a:gd name="T30" fmla="*/ 2147483646 w 816"/>
                  <a:gd name="T31" fmla="*/ 2147483646 h 967"/>
                  <a:gd name="T32" fmla="*/ 2147483646 w 816"/>
                  <a:gd name="T33" fmla="*/ 2147483646 h 967"/>
                  <a:gd name="T34" fmla="*/ 2147483646 w 816"/>
                  <a:gd name="T35" fmla="*/ 2147483646 h 967"/>
                  <a:gd name="T36" fmla="*/ 2147483646 w 816"/>
                  <a:gd name="T37" fmla="*/ 2147483646 h 967"/>
                  <a:gd name="T38" fmla="*/ 2147483646 w 816"/>
                  <a:gd name="T39" fmla="*/ 2147483646 h 967"/>
                  <a:gd name="T40" fmla="*/ 2147483646 w 816"/>
                  <a:gd name="T41" fmla="*/ 2147483646 h 967"/>
                  <a:gd name="T42" fmla="*/ 2147483646 w 816"/>
                  <a:gd name="T43" fmla="*/ 2147483646 h 967"/>
                  <a:gd name="T44" fmla="*/ 2147483646 w 816"/>
                  <a:gd name="T45" fmla="*/ 2147483646 h 967"/>
                  <a:gd name="T46" fmla="*/ 2147483646 w 816"/>
                  <a:gd name="T47" fmla="*/ 2147483646 h 967"/>
                  <a:gd name="T48" fmla="*/ 2147483646 w 816"/>
                  <a:gd name="T49" fmla="*/ 2147483646 h 967"/>
                  <a:gd name="T50" fmla="*/ 2147483646 w 816"/>
                  <a:gd name="T51" fmla="*/ 2147483646 h 967"/>
                  <a:gd name="T52" fmla="*/ 2147483646 w 816"/>
                  <a:gd name="T53" fmla="*/ 2147483646 h 967"/>
                  <a:gd name="T54" fmla="*/ 2147483646 w 816"/>
                  <a:gd name="T55" fmla="*/ 2147483646 h 967"/>
                  <a:gd name="T56" fmla="*/ 2147483646 w 816"/>
                  <a:gd name="T57" fmla="*/ 2147483646 h 967"/>
                  <a:gd name="T58" fmla="*/ 2147483646 w 816"/>
                  <a:gd name="T59" fmla="*/ 2147483646 h 967"/>
                  <a:gd name="T60" fmla="*/ 2147483646 w 816"/>
                  <a:gd name="T61" fmla="*/ 2147483646 h 967"/>
                  <a:gd name="T62" fmla="*/ 2147483646 w 816"/>
                  <a:gd name="T63" fmla="*/ 2147483646 h 967"/>
                  <a:gd name="T64" fmla="*/ 2147483646 w 816"/>
                  <a:gd name="T65" fmla="*/ 2147483646 h 967"/>
                  <a:gd name="T66" fmla="*/ 2147483646 w 816"/>
                  <a:gd name="T67" fmla="*/ 2147483646 h 967"/>
                  <a:gd name="T68" fmla="*/ 2147483646 w 816"/>
                  <a:gd name="T69" fmla="*/ 2147483646 h 967"/>
                  <a:gd name="T70" fmla="*/ 2147483646 w 816"/>
                  <a:gd name="T71" fmla="*/ 2147483646 h 967"/>
                  <a:gd name="T72" fmla="*/ 2147483646 w 816"/>
                  <a:gd name="T73" fmla="*/ 2147483646 h 967"/>
                  <a:gd name="T74" fmla="*/ 2147483646 w 816"/>
                  <a:gd name="T75" fmla="*/ 2147483646 h 967"/>
                  <a:gd name="T76" fmla="*/ 2147483646 w 816"/>
                  <a:gd name="T77" fmla="*/ 2147483646 h 967"/>
                  <a:gd name="T78" fmla="*/ 2147483646 w 816"/>
                  <a:gd name="T79" fmla="*/ 2147483646 h 967"/>
                  <a:gd name="T80" fmla="*/ 2147483646 w 816"/>
                  <a:gd name="T81" fmla="*/ 2147483646 h 967"/>
                  <a:gd name="T82" fmla="*/ 2147483646 w 816"/>
                  <a:gd name="T83" fmla="*/ 2147483646 h 967"/>
                  <a:gd name="T84" fmla="*/ 2147483646 w 816"/>
                  <a:gd name="T85" fmla="*/ 2147483646 h 967"/>
                  <a:gd name="T86" fmla="*/ 2147483646 w 816"/>
                  <a:gd name="T87" fmla="*/ 2147483646 h 967"/>
                  <a:gd name="T88" fmla="*/ 2147483646 w 816"/>
                  <a:gd name="T89" fmla="*/ 2147483646 h 967"/>
                  <a:gd name="T90" fmla="*/ 2147483646 w 816"/>
                  <a:gd name="T91" fmla="*/ 2147483646 h 967"/>
                  <a:gd name="T92" fmla="*/ 2147483646 w 816"/>
                  <a:gd name="T93" fmla="*/ 2147483646 h 967"/>
                  <a:gd name="T94" fmla="*/ 2147483646 w 816"/>
                  <a:gd name="T95" fmla="*/ 2147483646 h 967"/>
                  <a:gd name="T96" fmla="*/ 2147483646 w 816"/>
                  <a:gd name="T97" fmla="*/ 2147483646 h 967"/>
                  <a:gd name="T98" fmla="*/ 2147483646 w 816"/>
                  <a:gd name="T99" fmla="*/ 2147483646 h 967"/>
                  <a:gd name="T100" fmla="*/ 2147483646 w 816"/>
                  <a:gd name="T101" fmla="*/ 2147483646 h 967"/>
                  <a:gd name="T102" fmla="*/ 2147483646 w 816"/>
                  <a:gd name="T103" fmla="*/ 2147483646 h 967"/>
                  <a:gd name="T104" fmla="*/ 2147483646 w 816"/>
                  <a:gd name="T105" fmla="*/ 2147483646 h 9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6" h="967">
                    <a:moveTo>
                      <a:pt x="483" y="925"/>
                    </a:moveTo>
                    <a:cubicBezTo>
                      <a:pt x="477" y="924"/>
                      <a:pt x="481" y="908"/>
                      <a:pt x="488" y="899"/>
                    </a:cubicBezTo>
                    <a:cubicBezTo>
                      <a:pt x="496" y="890"/>
                      <a:pt x="496" y="874"/>
                      <a:pt x="507" y="870"/>
                    </a:cubicBezTo>
                    <a:cubicBezTo>
                      <a:pt x="518" y="866"/>
                      <a:pt x="546" y="864"/>
                      <a:pt x="556" y="865"/>
                    </a:cubicBezTo>
                    <a:cubicBezTo>
                      <a:pt x="566" y="866"/>
                      <a:pt x="575" y="872"/>
                      <a:pt x="583" y="865"/>
                    </a:cubicBezTo>
                    <a:cubicBezTo>
                      <a:pt x="591" y="858"/>
                      <a:pt x="596" y="831"/>
                      <a:pt x="595" y="824"/>
                    </a:cubicBezTo>
                    <a:cubicBezTo>
                      <a:pt x="594" y="817"/>
                      <a:pt x="602" y="814"/>
                      <a:pt x="602" y="810"/>
                    </a:cubicBezTo>
                    <a:cubicBezTo>
                      <a:pt x="602" y="806"/>
                      <a:pt x="595" y="783"/>
                      <a:pt x="602" y="782"/>
                    </a:cubicBezTo>
                    <a:cubicBezTo>
                      <a:pt x="609" y="781"/>
                      <a:pt x="614" y="790"/>
                      <a:pt x="628" y="782"/>
                    </a:cubicBezTo>
                    <a:cubicBezTo>
                      <a:pt x="642" y="774"/>
                      <a:pt x="648" y="768"/>
                      <a:pt x="657" y="768"/>
                    </a:cubicBezTo>
                    <a:cubicBezTo>
                      <a:pt x="666" y="768"/>
                      <a:pt x="675" y="736"/>
                      <a:pt x="682" y="713"/>
                    </a:cubicBezTo>
                    <a:cubicBezTo>
                      <a:pt x="689" y="690"/>
                      <a:pt x="689" y="672"/>
                      <a:pt x="692" y="663"/>
                    </a:cubicBezTo>
                    <a:cubicBezTo>
                      <a:pt x="695" y="654"/>
                      <a:pt x="696" y="628"/>
                      <a:pt x="692" y="621"/>
                    </a:cubicBezTo>
                    <a:cubicBezTo>
                      <a:pt x="688" y="614"/>
                      <a:pt x="684" y="594"/>
                      <a:pt x="684" y="594"/>
                    </a:cubicBezTo>
                    <a:cubicBezTo>
                      <a:pt x="684" y="594"/>
                      <a:pt x="675" y="580"/>
                      <a:pt x="672" y="579"/>
                    </a:cubicBezTo>
                    <a:cubicBezTo>
                      <a:pt x="669" y="578"/>
                      <a:pt x="647" y="564"/>
                      <a:pt x="656" y="559"/>
                    </a:cubicBezTo>
                    <a:cubicBezTo>
                      <a:pt x="665" y="554"/>
                      <a:pt x="677" y="553"/>
                      <a:pt x="679" y="547"/>
                    </a:cubicBezTo>
                    <a:cubicBezTo>
                      <a:pt x="681" y="541"/>
                      <a:pt x="681" y="529"/>
                      <a:pt x="680" y="524"/>
                    </a:cubicBezTo>
                    <a:cubicBezTo>
                      <a:pt x="679" y="519"/>
                      <a:pt x="685" y="524"/>
                      <a:pt x="690" y="510"/>
                    </a:cubicBezTo>
                    <a:cubicBezTo>
                      <a:pt x="695" y="496"/>
                      <a:pt x="696" y="476"/>
                      <a:pt x="700" y="471"/>
                    </a:cubicBezTo>
                    <a:cubicBezTo>
                      <a:pt x="704" y="466"/>
                      <a:pt x="700" y="443"/>
                      <a:pt x="710" y="442"/>
                    </a:cubicBezTo>
                    <a:cubicBezTo>
                      <a:pt x="720" y="441"/>
                      <a:pt x="730" y="428"/>
                      <a:pt x="728" y="425"/>
                    </a:cubicBezTo>
                    <a:cubicBezTo>
                      <a:pt x="726" y="422"/>
                      <a:pt x="714" y="403"/>
                      <a:pt x="722" y="401"/>
                    </a:cubicBezTo>
                    <a:cubicBezTo>
                      <a:pt x="730" y="399"/>
                      <a:pt x="736" y="384"/>
                      <a:pt x="734" y="377"/>
                    </a:cubicBezTo>
                    <a:cubicBezTo>
                      <a:pt x="732" y="370"/>
                      <a:pt x="735" y="358"/>
                      <a:pt x="734" y="352"/>
                    </a:cubicBezTo>
                    <a:cubicBezTo>
                      <a:pt x="734" y="346"/>
                      <a:pt x="735" y="319"/>
                      <a:pt x="727" y="315"/>
                    </a:cubicBezTo>
                    <a:cubicBezTo>
                      <a:pt x="719" y="311"/>
                      <a:pt x="727" y="290"/>
                      <a:pt x="734" y="274"/>
                    </a:cubicBezTo>
                    <a:cubicBezTo>
                      <a:pt x="742" y="258"/>
                      <a:pt x="744" y="249"/>
                      <a:pt x="744" y="239"/>
                    </a:cubicBezTo>
                    <a:cubicBezTo>
                      <a:pt x="744" y="229"/>
                      <a:pt x="748" y="213"/>
                      <a:pt x="761" y="208"/>
                    </a:cubicBezTo>
                    <a:cubicBezTo>
                      <a:pt x="774" y="203"/>
                      <a:pt x="786" y="186"/>
                      <a:pt x="786" y="173"/>
                    </a:cubicBezTo>
                    <a:cubicBezTo>
                      <a:pt x="786" y="160"/>
                      <a:pt x="777" y="156"/>
                      <a:pt x="770" y="149"/>
                    </a:cubicBezTo>
                    <a:cubicBezTo>
                      <a:pt x="764" y="142"/>
                      <a:pt x="742" y="131"/>
                      <a:pt x="741" y="126"/>
                    </a:cubicBezTo>
                    <a:cubicBezTo>
                      <a:pt x="740" y="121"/>
                      <a:pt x="736" y="81"/>
                      <a:pt x="755" y="76"/>
                    </a:cubicBezTo>
                    <a:cubicBezTo>
                      <a:pt x="774" y="71"/>
                      <a:pt x="790" y="50"/>
                      <a:pt x="800" y="48"/>
                    </a:cubicBezTo>
                    <a:cubicBezTo>
                      <a:pt x="810" y="47"/>
                      <a:pt x="816" y="48"/>
                      <a:pt x="816" y="48"/>
                    </a:cubicBezTo>
                    <a:cubicBezTo>
                      <a:pt x="810" y="22"/>
                      <a:pt x="810" y="22"/>
                      <a:pt x="810" y="22"/>
                    </a:cubicBezTo>
                    <a:cubicBezTo>
                      <a:pt x="804" y="25"/>
                      <a:pt x="794" y="17"/>
                      <a:pt x="786" y="13"/>
                    </a:cubicBezTo>
                    <a:cubicBezTo>
                      <a:pt x="777" y="8"/>
                      <a:pt x="767" y="9"/>
                      <a:pt x="759" y="13"/>
                    </a:cubicBezTo>
                    <a:cubicBezTo>
                      <a:pt x="752" y="16"/>
                      <a:pt x="742" y="13"/>
                      <a:pt x="733" y="8"/>
                    </a:cubicBezTo>
                    <a:cubicBezTo>
                      <a:pt x="723" y="3"/>
                      <a:pt x="711" y="0"/>
                      <a:pt x="706" y="4"/>
                    </a:cubicBezTo>
                    <a:cubicBezTo>
                      <a:pt x="700" y="9"/>
                      <a:pt x="700" y="19"/>
                      <a:pt x="693" y="25"/>
                    </a:cubicBezTo>
                    <a:cubicBezTo>
                      <a:pt x="685" y="32"/>
                      <a:pt x="673" y="21"/>
                      <a:pt x="669" y="21"/>
                    </a:cubicBezTo>
                    <a:cubicBezTo>
                      <a:pt x="664" y="21"/>
                      <a:pt x="663" y="27"/>
                      <a:pt x="653" y="29"/>
                    </a:cubicBezTo>
                    <a:cubicBezTo>
                      <a:pt x="643" y="31"/>
                      <a:pt x="646" y="34"/>
                      <a:pt x="637" y="36"/>
                    </a:cubicBezTo>
                    <a:cubicBezTo>
                      <a:pt x="629" y="37"/>
                      <a:pt x="616" y="27"/>
                      <a:pt x="605" y="29"/>
                    </a:cubicBezTo>
                    <a:cubicBezTo>
                      <a:pt x="595" y="31"/>
                      <a:pt x="592" y="36"/>
                      <a:pt x="590" y="39"/>
                    </a:cubicBezTo>
                    <a:cubicBezTo>
                      <a:pt x="587" y="41"/>
                      <a:pt x="585" y="52"/>
                      <a:pt x="565" y="52"/>
                    </a:cubicBezTo>
                    <a:cubicBezTo>
                      <a:pt x="545" y="53"/>
                      <a:pt x="532" y="63"/>
                      <a:pt x="531" y="66"/>
                    </a:cubicBezTo>
                    <a:cubicBezTo>
                      <a:pt x="530" y="69"/>
                      <a:pt x="524" y="77"/>
                      <a:pt x="504" y="93"/>
                    </a:cubicBezTo>
                    <a:cubicBezTo>
                      <a:pt x="483" y="110"/>
                      <a:pt x="468" y="104"/>
                      <a:pt x="455" y="103"/>
                    </a:cubicBezTo>
                    <a:cubicBezTo>
                      <a:pt x="441" y="102"/>
                      <a:pt x="438" y="106"/>
                      <a:pt x="436" y="113"/>
                    </a:cubicBezTo>
                    <a:cubicBezTo>
                      <a:pt x="434" y="119"/>
                      <a:pt x="430" y="131"/>
                      <a:pt x="418" y="142"/>
                    </a:cubicBezTo>
                    <a:cubicBezTo>
                      <a:pt x="406" y="153"/>
                      <a:pt x="383" y="142"/>
                      <a:pt x="376" y="142"/>
                    </a:cubicBezTo>
                    <a:cubicBezTo>
                      <a:pt x="370" y="142"/>
                      <a:pt x="354" y="161"/>
                      <a:pt x="340" y="163"/>
                    </a:cubicBezTo>
                    <a:cubicBezTo>
                      <a:pt x="326" y="165"/>
                      <a:pt x="320" y="153"/>
                      <a:pt x="316" y="152"/>
                    </a:cubicBezTo>
                    <a:cubicBezTo>
                      <a:pt x="311" y="152"/>
                      <a:pt x="311" y="155"/>
                      <a:pt x="311" y="163"/>
                    </a:cubicBezTo>
                    <a:cubicBezTo>
                      <a:pt x="311" y="171"/>
                      <a:pt x="310" y="179"/>
                      <a:pt x="298" y="182"/>
                    </a:cubicBezTo>
                    <a:cubicBezTo>
                      <a:pt x="287" y="185"/>
                      <a:pt x="290" y="155"/>
                      <a:pt x="283" y="155"/>
                    </a:cubicBezTo>
                    <a:cubicBezTo>
                      <a:pt x="276" y="155"/>
                      <a:pt x="264" y="146"/>
                      <a:pt x="257" y="147"/>
                    </a:cubicBezTo>
                    <a:cubicBezTo>
                      <a:pt x="249" y="149"/>
                      <a:pt x="241" y="166"/>
                      <a:pt x="240" y="174"/>
                    </a:cubicBezTo>
                    <a:cubicBezTo>
                      <a:pt x="240" y="182"/>
                      <a:pt x="241" y="200"/>
                      <a:pt x="232" y="204"/>
                    </a:cubicBezTo>
                    <a:cubicBezTo>
                      <a:pt x="223" y="208"/>
                      <a:pt x="204" y="217"/>
                      <a:pt x="197" y="241"/>
                    </a:cubicBezTo>
                    <a:cubicBezTo>
                      <a:pt x="191" y="265"/>
                      <a:pt x="170" y="282"/>
                      <a:pt x="162" y="289"/>
                    </a:cubicBezTo>
                    <a:cubicBezTo>
                      <a:pt x="154" y="295"/>
                      <a:pt x="135" y="280"/>
                      <a:pt x="131" y="279"/>
                    </a:cubicBezTo>
                    <a:cubicBezTo>
                      <a:pt x="127" y="278"/>
                      <a:pt x="96" y="278"/>
                      <a:pt x="87" y="275"/>
                    </a:cubicBezTo>
                    <a:cubicBezTo>
                      <a:pt x="84" y="273"/>
                      <a:pt x="73" y="271"/>
                      <a:pt x="61" y="268"/>
                    </a:cubicBezTo>
                    <a:cubicBezTo>
                      <a:pt x="66" y="276"/>
                      <a:pt x="51" y="282"/>
                      <a:pt x="36" y="279"/>
                    </a:cubicBezTo>
                    <a:cubicBezTo>
                      <a:pt x="20" y="276"/>
                      <a:pt x="21" y="292"/>
                      <a:pt x="31" y="302"/>
                    </a:cubicBezTo>
                    <a:cubicBezTo>
                      <a:pt x="41" y="312"/>
                      <a:pt x="38" y="326"/>
                      <a:pt x="29" y="338"/>
                    </a:cubicBezTo>
                    <a:cubicBezTo>
                      <a:pt x="19" y="350"/>
                      <a:pt x="17" y="359"/>
                      <a:pt x="19" y="367"/>
                    </a:cubicBezTo>
                    <a:cubicBezTo>
                      <a:pt x="22" y="374"/>
                      <a:pt x="19" y="412"/>
                      <a:pt x="19" y="422"/>
                    </a:cubicBezTo>
                    <a:cubicBezTo>
                      <a:pt x="20" y="433"/>
                      <a:pt x="13" y="445"/>
                      <a:pt x="7" y="453"/>
                    </a:cubicBezTo>
                    <a:cubicBezTo>
                      <a:pt x="0" y="462"/>
                      <a:pt x="14" y="466"/>
                      <a:pt x="10" y="473"/>
                    </a:cubicBezTo>
                    <a:cubicBezTo>
                      <a:pt x="5" y="480"/>
                      <a:pt x="28" y="507"/>
                      <a:pt x="45" y="512"/>
                    </a:cubicBezTo>
                    <a:cubicBezTo>
                      <a:pt x="62" y="516"/>
                      <a:pt x="67" y="509"/>
                      <a:pt x="70" y="506"/>
                    </a:cubicBezTo>
                    <a:cubicBezTo>
                      <a:pt x="74" y="503"/>
                      <a:pt x="68" y="533"/>
                      <a:pt x="57" y="540"/>
                    </a:cubicBezTo>
                    <a:cubicBezTo>
                      <a:pt x="53" y="544"/>
                      <a:pt x="39" y="544"/>
                      <a:pt x="25" y="543"/>
                    </a:cubicBezTo>
                    <a:cubicBezTo>
                      <a:pt x="27" y="553"/>
                      <a:pt x="31" y="569"/>
                      <a:pt x="36" y="575"/>
                    </a:cubicBezTo>
                    <a:cubicBezTo>
                      <a:pt x="45" y="585"/>
                      <a:pt x="40" y="604"/>
                      <a:pt x="32" y="607"/>
                    </a:cubicBezTo>
                    <a:cubicBezTo>
                      <a:pt x="25" y="611"/>
                      <a:pt x="24" y="635"/>
                      <a:pt x="28" y="649"/>
                    </a:cubicBezTo>
                    <a:cubicBezTo>
                      <a:pt x="32" y="663"/>
                      <a:pt x="32" y="687"/>
                      <a:pt x="26" y="695"/>
                    </a:cubicBezTo>
                    <a:cubicBezTo>
                      <a:pt x="20" y="704"/>
                      <a:pt x="18" y="734"/>
                      <a:pt x="17" y="739"/>
                    </a:cubicBezTo>
                    <a:cubicBezTo>
                      <a:pt x="16" y="745"/>
                      <a:pt x="24" y="737"/>
                      <a:pt x="33" y="728"/>
                    </a:cubicBezTo>
                    <a:cubicBezTo>
                      <a:pt x="42" y="718"/>
                      <a:pt x="42" y="737"/>
                      <a:pt x="43" y="749"/>
                    </a:cubicBezTo>
                    <a:cubicBezTo>
                      <a:pt x="44" y="762"/>
                      <a:pt x="69" y="756"/>
                      <a:pt x="78" y="753"/>
                    </a:cubicBezTo>
                    <a:cubicBezTo>
                      <a:pt x="88" y="749"/>
                      <a:pt x="82" y="745"/>
                      <a:pt x="92" y="746"/>
                    </a:cubicBezTo>
                    <a:cubicBezTo>
                      <a:pt x="102" y="747"/>
                      <a:pt x="103" y="739"/>
                      <a:pt x="109" y="733"/>
                    </a:cubicBezTo>
                    <a:cubicBezTo>
                      <a:pt x="114" y="728"/>
                      <a:pt x="123" y="743"/>
                      <a:pt x="124" y="751"/>
                    </a:cubicBezTo>
                    <a:cubicBezTo>
                      <a:pt x="128" y="751"/>
                      <a:pt x="133" y="750"/>
                      <a:pt x="136" y="750"/>
                    </a:cubicBezTo>
                    <a:cubicBezTo>
                      <a:pt x="144" y="749"/>
                      <a:pt x="159" y="756"/>
                      <a:pt x="172" y="759"/>
                    </a:cubicBezTo>
                    <a:cubicBezTo>
                      <a:pt x="184" y="761"/>
                      <a:pt x="205" y="771"/>
                      <a:pt x="217" y="770"/>
                    </a:cubicBezTo>
                    <a:cubicBezTo>
                      <a:pt x="229" y="770"/>
                      <a:pt x="227" y="802"/>
                      <a:pt x="226" y="811"/>
                    </a:cubicBezTo>
                    <a:cubicBezTo>
                      <a:pt x="226" y="821"/>
                      <a:pt x="223" y="823"/>
                      <a:pt x="217" y="825"/>
                    </a:cubicBezTo>
                    <a:cubicBezTo>
                      <a:pt x="211" y="827"/>
                      <a:pt x="213" y="855"/>
                      <a:pt x="220" y="857"/>
                    </a:cubicBezTo>
                    <a:cubicBezTo>
                      <a:pt x="227" y="859"/>
                      <a:pt x="229" y="883"/>
                      <a:pt x="227" y="890"/>
                    </a:cubicBezTo>
                    <a:cubicBezTo>
                      <a:pt x="225" y="897"/>
                      <a:pt x="244" y="909"/>
                      <a:pt x="245" y="916"/>
                    </a:cubicBezTo>
                    <a:cubicBezTo>
                      <a:pt x="247" y="923"/>
                      <a:pt x="283" y="922"/>
                      <a:pt x="292" y="921"/>
                    </a:cubicBezTo>
                    <a:cubicBezTo>
                      <a:pt x="300" y="919"/>
                      <a:pt x="306" y="915"/>
                      <a:pt x="324" y="916"/>
                    </a:cubicBezTo>
                    <a:cubicBezTo>
                      <a:pt x="343" y="918"/>
                      <a:pt x="380" y="922"/>
                      <a:pt x="380" y="922"/>
                    </a:cubicBezTo>
                    <a:cubicBezTo>
                      <a:pt x="380" y="922"/>
                      <a:pt x="378" y="923"/>
                      <a:pt x="375" y="925"/>
                    </a:cubicBezTo>
                    <a:cubicBezTo>
                      <a:pt x="385" y="925"/>
                      <a:pt x="395" y="925"/>
                      <a:pt x="400" y="925"/>
                    </a:cubicBezTo>
                    <a:cubicBezTo>
                      <a:pt x="409" y="926"/>
                      <a:pt x="421" y="930"/>
                      <a:pt x="432" y="937"/>
                    </a:cubicBezTo>
                    <a:cubicBezTo>
                      <a:pt x="443" y="944"/>
                      <a:pt x="442" y="957"/>
                      <a:pt x="441" y="960"/>
                    </a:cubicBezTo>
                    <a:cubicBezTo>
                      <a:pt x="440" y="962"/>
                      <a:pt x="444" y="964"/>
                      <a:pt x="448" y="967"/>
                    </a:cubicBezTo>
                    <a:cubicBezTo>
                      <a:pt x="463" y="960"/>
                      <a:pt x="480" y="952"/>
                      <a:pt x="483" y="950"/>
                    </a:cubicBezTo>
                    <a:cubicBezTo>
                      <a:pt x="490" y="947"/>
                      <a:pt x="490" y="926"/>
                      <a:pt x="483" y="925"/>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62" name="Freeform 15">
                <a:extLst>
                  <a:ext uri="{FF2B5EF4-FFF2-40B4-BE49-F238E27FC236}">
                    <a16:creationId xmlns:a16="http://schemas.microsoft.com/office/drawing/2014/main" id="{FFF91BCF-A978-4F30-8742-20D163447E44}"/>
                  </a:ext>
                </a:extLst>
              </p:cNvPr>
              <p:cNvSpPr>
                <a:spLocks/>
              </p:cNvSpPr>
              <p:nvPr/>
            </p:nvSpPr>
            <p:spPr bwMode="auto">
              <a:xfrm>
                <a:off x="-4724400" y="-22225"/>
                <a:ext cx="3267075" cy="5695950"/>
              </a:xfrm>
              <a:custGeom>
                <a:avLst/>
                <a:gdLst>
                  <a:gd name="T0" fmla="*/ 2147483646 w 871"/>
                  <a:gd name="T1" fmla="*/ 2147483646 h 1519"/>
                  <a:gd name="T2" fmla="*/ 2147483646 w 871"/>
                  <a:gd name="T3" fmla="*/ 2147483646 h 1519"/>
                  <a:gd name="T4" fmla="*/ 2147483646 w 871"/>
                  <a:gd name="T5" fmla="*/ 2147483646 h 1519"/>
                  <a:gd name="T6" fmla="*/ 2147483646 w 871"/>
                  <a:gd name="T7" fmla="*/ 2147483646 h 1519"/>
                  <a:gd name="T8" fmla="*/ 2147483646 w 871"/>
                  <a:gd name="T9" fmla="*/ 2147483646 h 1519"/>
                  <a:gd name="T10" fmla="*/ 2147483646 w 871"/>
                  <a:gd name="T11" fmla="*/ 2147483646 h 1519"/>
                  <a:gd name="T12" fmla="*/ 2147483646 w 871"/>
                  <a:gd name="T13" fmla="*/ 2147483646 h 1519"/>
                  <a:gd name="T14" fmla="*/ 2147483646 w 871"/>
                  <a:gd name="T15" fmla="*/ 2147483646 h 1519"/>
                  <a:gd name="T16" fmla="*/ 2147483646 w 871"/>
                  <a:gd name="T17" fmla="*/ 2147483646 h 1519"/>
                  <a:gd name="T18" fmla="*/ 2147483646 w 871"/>
                  <a:gd name="T19" fmla="*/ 2147483646 h 1519"/>
                  <a:gd name="T20" fmla="*/ 2147483646 w 871"/>
                  <a:gd name="T21" fmla="*/ 2147483646 h 1519"/>
                  <a:gd name="T22" fmla="*/ 2147483646 w 871"/>
                  <a:gd name="T23" fmla="*/ 2147483646 h 1519"/>
                  <a:gd name="T24" fmla="*/ 2147483646 w 871"/>
                  <a:gd name="T25" fmla="*/ 2147483646 h 1519"/>
                  <a:gd name="T26" fmla="*/ 2147483646 w 871"/>
                  <a:gd name="T27" fmla="*/ 2147483646 h 1519"/>
                  <a:gd name="T28" fmla="*/ 2147483646 w 871"/>
                  <a:gd name="T29" fmla="*/ 2147483646 h 1519"/>
                  <a:gd name="T30" fmla="*/ 2147483646 w 871"/>
                  <a:gd name="T31" fmla="*/ 2147483646 h 1519"/>
                  <a:gd name="T32" fmla="*/ 2147483646 w 871"/>
                  <a:gd name="T33" fmla="*/ 2147483646 h 1519"/>
                  <a:gd name="T34" fmla="*/ 2147483646 w 871"/>
                  <a:gd name="T35" fmla="*/ 2147483646 h 1519"/>
                  <a:gd name="T36" fmla="*/ 2147483646 w 871"/>
                  <a:gd name="T37" fmla="*/ 2147483646 h 1519"/>
                  <a:gd name="T38" fmla="*/ 2147483646 w 871"/>
                  <a:gd name="T39" fmla="*/ 2147483646 h 1519"/>
                  <a:gd name="T40" fmla="*/ 2147483646 w 871"/>
                  <a:gd name="T41" fmla="*/ 2147483646 h 1519"/>
                  <a:gd name="T42" fmla="*/ 2147483646 w 871"/>
                  <a:gd name="T43" fmla="*/ 2147483646 h 1519"/>
                  <a:gd name="T44" fmla="*/ 2147483646 w 871"/>
                  <a:gd name="T45" fmla="*/ 2147483646 h 1519"/>
                  <a:gd name="T46" fmla="*/ 2147483646 w 871"/>
                  <a:gd name="T47" fmla="*/ 2147483646 h 1519"/>
                  <a:gd name="T48" fmla="*/ 2147483646 w 871"/>
                  <a:gd name="T49" fmla="*/ 2147483646 h 1519"/>
                  <a:gd name="T50" fmla="*/ 2147483646 w 871"/>
                  <a:gd name="T51" fmla="*/ 2147483646 h 1519"/>
                  <a:gd name="T52" fmla="*/ 2147483646 w 871"/>
                  <a:gd name="T53" fmla="*/ 2147483646 h 1519"/>
                  <a:gd name="T54" fmla="*/ 2147483646 w 871"/>
                  <a:gd name="T55" fmla="*/ 2147483646 h 1519"/>
                  <a:gd name="T56" fmla="*/ 2147483646 w 871"/>
                  <a:gd name="T57" fmla="*/ 2147483646 h 1519"/>
                  <a:gd name="T58" fmla="*/ 2147483646 w 871"/>
                  <a:gd name="T59" fmla="*/ 2147483646 h 1519"/>
                  <a:gd name="T60" fmla="*/ 2147483646 w 871"/>
                  <a:gd name="T61" fmla="*/ 2147483646 h 1519"/>
                  <a:gd name="T62" fmla="*/ 2147483646 w 871"/>
                  <a:gd name="T63" fmla="*/ 2147483646 h 1519"/>
                  <a:gd name="T64" fmla="*/ 2147483646 w 871"/>
                  <a:gd name="T65" fmla="*/ 2147483646 h 1519"/>
                  <a:gd name="T66" fmla="*/ 2147483646 w 871"/>
                  <a:gd name="T67" fmla="*/ 2147483646 h 1519"/>
                  <a:gd name="T68" fmla="*/ 2147483646 w 871"/>
                  <a:gd name="T69" fmla="*/ 2147483646 h 1519"/>
                  <a:gd name="T70" fmla="*/ 2147483646 w 871"/>
                  <a:gd name="T71" fmla="*/ 2147483646 h 1519"/>
                  <a:gd name="T72" fmla="*/ 2147483646 w 871"/>
                  <a:gd name="T73" fmla="*/ 2147483646 h 1519"/>
                  <a:gd name="T74" fmla="*/ 2147483646 w 871"/>
                  <a:gd name="T75" fmla="*/ 2147483646 h 1519"/>
                  <a:gd name="T76" fmla="*/ 2147483646 w 871"/>
                  <a:gd name="T77" fmla="*/ 2147483646 h 1519"/>
                  <a:gd name="T78" fmla="*/ 2147483646 w 871"/>
                  <a:gd name="T79" fmla="*/ 2147483646 h 1519"/>
                  <a:gd name="T80" fmla="*/ 2147483646 w 871"/>
                  <a:gd name="T81" fmla="*/ 2147483646 h 1519"/>
                  <a:gd name="T82" fmla="*/ 2147483646 w 871"/>
                  <a:gd name="T83" fmla="*/ 2147483646 h 1519"/>
                  <a:gd name="T84" fmla="*/ 2147483646 w 871"/>
                  <a:gd name="T85" fmla="*/ 2147483646 h 1519"/>
                  <a:gd name="T86" fmla="*/ 2147483646 w 871"/>
                  <a:gd name="T87" fmla="*/ 2147483646 h 1519"/>
                  <a:gd name="T88" fmla="*/ 2147483646 w 871"/>
                  <a:gd name="T89" fmla="*/ 2147483646 h 1519"/>
                  <a:gd name="T90" fmla="*/ 2147483646 w 871"/>
                  <a:gd name="T91" fmla="*/ 2147483646 h 1519"/>
                  <a:gd name="T92" fmla="*/ 2147483646 w 871"/>
                  <a:gd name="T93" fmla="*/ 2147483646 h 1519"/>
                  <a:gd name="T94" fmla="*/ 2147483646 w 871"/>
                  <a:gd name="T95" fmla="*/ 2147483646 h 1519"/>
                  <a:gd name="T96" fmla="*/ 2147483646 w 871"/>
                  <a:gd name="T97" fmla="*/ 2147483646 h 1519"/>
                  <a:gd name="T98" fmla="*/ 2147483646 w 871"/>
                  <a:gd name="T99" fmla="*/ 2147483646 h 1519"/>
                  <a:gd name="T100" fmla="*/ 2147483646 w 871"/>
                  <a:gd name="T101" fmla="*/ 2147483646 h 1519"/>
                  <a:gd name="T102" fmla="*/ 2147483646 w 871"/>
                  <a:gd name="T103" fmla="*/ 2147483646 h 1519"/>
                  <a:gd name="T104" fmla="*/ 2147483646 w 871"/>
                  <a:gd name="T105" fmla="*/ 2147483646 h 1519"/>
                  <a:gd name="T106" fmla="*/ 2147483646 w 871"/>
                  <a:gd name="T107" fmla="*/ 2147483646 h 1519"/>
                  <a:gd name="T108" fmla="*/ 2147483646 w 871"/>
                  <a:gd name="T109" fmla="*/ 2147483646 h 1519"/>
                  <a:gd name="T110" fmla="*/ 2147483646 w 871"/>
                  <a:gd name="T111" fmla="*/ 2147483646 h 1519"/>
                  <a:gd name="T112" fmla="*/ 2147483646 w 871"/>
                  <a:gd name="T113" fmla="*/ 2147483646 h 1519"/>
                  <a:gd name="T114" fmla="*/ 2147483646 w 871"/>
                  <a:gd name="T115" fmla="*/ 2147483646 h 1519"/>
                  <a:gd name="T116" fmla="*/ 2147483646 w 871"/>
                  <a:gd name="T117" fmla="*/ 2147483646 h 1519"/>
                  <a:gd name="T118" fmla="*/ 2147483646 w 871"/>
                  <a:gd name="T119" fmla="*/ 2147483646 h 15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1" h="1519">
                    <a:moveTo>
                      <a:pt x="772" y="34"/>
                    </a:moveTo>
                    <a:cubicBezTo>
                      <a:pt x="753" y="17"/>
                      <a:pt x="707" y="1"/>
                      <a:pt x="710" y="9"/>
                    </a:cubicBezTo>
                    <a:cubicBezTo>
                      <a:pt x="713" y="17"/>
                      <a:pt x="728" y="27"/>
                      <a:pt x="720" y="31"/>
                    </a:cubicBezTo>
                    <a:cubicBezTo>
                      <a:pt x="712" y="35"/>
                      <a:pt x="691" y="34"/>
                      <a:pt x="689" y="40"/>
                    </a:cubicBezTo>
                    <a:cubicBezTo>
                      <a:pt x="687" y="46"/>
                      <a:pt x="713" y="59"/>
                      <a:pt x="689" y="61"/>
                    </a:cubicBezTo>
                    <a:cubicBezTo>
                      <a:pt x="665" y="64"/>
                      <a:pt x="659" y="62"/>
                      <a:pt x="651" y="60"/>
                    </a:cubicBezTo>
                    <a:cubicBezTo>
                      <a:pt x="643" y="59"/>
                      <a:pt x="622" y="38"/>
                      <a:pt x="613" y="37"/>
                    </a:cubicBezTo>
                    <a:cubicBezTo>
                      <a:pt x="604" y="36"/>
                      <a:pt x="576" y="33"/>
                      <a:pt x="565" y="31"/>
                    </a:cubicBezTo>
                    <a:cubicBezTo>
                      <a:pt x="554" y="29"/>
                      <a:pt x="519" y="0"/>
                      <a:pt x="519" y="0"/>
                    </a:cubicBezTo>
                    <a:cubicBezTo>
                      <a:pt x="527" y="8"/>
                      <a:pt x="516" y="13"/>
                      <a:pt x="507" y="20"/>
                    </a:cubicBezTo>
                    <a:cubicBezTo>
                      <a:pt x="498" y="26"/>
                      <a:pt x="507" y="43"/>
                      <a:pt x="503" y="54"/>
                    </a:cubicBezTo>
                    <a:cubicBezTo>
                      <a:pt x="498" y="65"/>
                      <a:pt x="490" y="77"/>
                      <a:pt x="476" y="79"/>
                    </a:cubicBezTo>
                    <a:cubicBezTo>
                      <a:pt x="461" y="82"/>
                      <a:pt x="470" y="84"/>
                      <a:pt x="464" y="92"/>
                    </a:cubicBezTo>
                    <a:cubicBezTo>
                      <a:pt x="459" y="101"/>
                      <a:pt x="464" y="102"/>
                      <a:pt x="452" y="103"/>
                    </a:cubicBezTo>
                    <a:cubicBezTo>
                      <a:pt x="440" y="103"/>
                      <a:pt x="446" y="122"/>
                      <a:pt x="445" y="126"/>
                    </a:cubicBezTo>
                    <a:cubicBezTo>
                      <a:pt x="444" y="130"/>
                      <a:pt x="448" y="134"/>
                      <a:pt x="437" y="142"/>
                    </a:cubicBezTo>
                    <a:cubicBezTo>
                      <a:pt x="425" y="149"/>
                      <a:pt x="423" y="147"/>
                      <a:pt x="415" y="152"/>
                    </a:cubicBezTo>
                    <a:cubicBezTo>
                      <a:pt x="406" y="157"/>
                      <a:pt x="411" y="164"/>
                      <a:pt x="405" y="172"/>
                    </a:cubicBezTo>
                    <a:cubicBezTo>
                      <a:pt x="404" y="174"/>
                      <a:pt x="404" y="174"/>
                      <a:pt x="403" y="175"/>
                    </a:cubicBezTo>
                    <a:cubicBezTo>
                      <a:pt x="409" y="201"/>
                      <a:pt x="409" y="201"/>
                      <a:pt x="409" y="201"/>
                    </a:cubicBezTo>
                    <a:cubicBezTo>
                      <a:pt x="409" y="201"/>
                      <a:pt x="403" y="200"/>
                      <a:pt x="393" y="201"/>
                    </a:cubicBezTo>
                    <a:cubicBezTo>
                      <a:pt x="383" y="203"/>
                      <a:pt x="367" y="224"/>
                      <a:pt x="348" y="229"/>
                    </a:cubicBezTo>
                    <a:cubicBezTo>
                      <a:pt x="329" y="234"/>
                      <a:pt x="333" y="274"/>
                      <a:pt x="334" y="279"/>
                    </a:cubicBezTo>
                    <a:cubicBezTo>
                      <a:pt x="335" y="284"/>
                      <a:pt x="357" y="295"/>
                      <a:pt x="363" y="302"/>
                    </a:cubicBezTo>
                    <a:cubicBezTo>
                      <a:pt x="370" y="309"/>
                      <a:pt x="379" y="313"/>
                      <a:pt x="379" y="326"/>
                    </a:cubicBezTo>
                    <a:cubicBezTo>
                      <a:pt x="379" y="339"/>
                      <a:pt x="367" y="356"/>
                      <a:pt x="354" y="361"/>
                    </a:cubicBezTo>
                    <a:cubicBezTo>
                      <a:pt x="341" y="366"/>
                      <a:pt x="337" y="382"/>
                      <a:pt x="337" y="392"/>
                    </a:cubicBezTo>
                    <a:cubicBezTo>
                      <a:pt x="337" y="402"/>
                      <a:pt x="335" y="411"/>
                      <a:pt x="327" y="427"/>
                    </a:cubicBezTo>
                    <a:cubicBezTo>
                      <a:pt x="320" y="443"/>
                      <a:pt x="312" y="464"/>
                      <a:pt x="320" y="468"/>
                    </a:cubicBezTo>
                    <a:cubicBezTo>
                      <a:pt x="328" y="472"/>
                      <a:pt x="327" y="499"/>
                      <a:pt x="327" y="505"/>
                    </a:cubicBezTo>
                    <a:cubicBezTo>
                      <a:pt x="328" y="511"/>
                      <a:pt x="325" y="523"/>
                      <a:pt x="327" y="530"/>
                    </a:cubicBezTo>
                    <a:cubicBezTo>
                      <a:pt x="329" y="537"/>
                      <a:pt x="323" y="552"/>
                      <a:pt x="315" y="554"/>
                    </a:cubicBezTo>
                    <a:cubicBezTo>
                      <a:pt x="307" y="556"/>
                      <a:pt x="319" y="575"/>
                      <a:pt x="321" y="578"/>
                    </a:cubicBezTo>
                    <a:cubicBezTo>
                      <a:pt x="323" y="581"/>
                      <a:pt x="313" y="594"/>
                      <a:pt x="303" y="595"/>
                    </a:cubicBezTo>
                    <a:cubicBezTo>
                      <a:pt x="293" y="596"/>
                      <a:pt x="297" y="619"/>
                      <a:pt x="293" y="624"/>
                    </a:cubicBezTo>
                    <a:cubicBezTo>
                      <a:pt x="289" y="629"/>
                      <a:pt x="288" y="649"/>
                      <a:pt x="283" y="663"/>
                    </a:cubicBezTo>
                    <a:cubicBezTo>
                      <a:pt x="278" y="677"/>
                      <a:pt x="272" y="672"/>
                      <a:pt x="273" y="677"/>
                    </a:cubicBezTo>
                    <a:cubicBezTo>
                      <a:pt x="274" y="682"/>
                      <a:pt x="274" y="694"/>
                      <a:pt x="272" y="700"/>
                    </a:cubicBezTo>
                    <a:cubicBezTo>
                      <a:pt x="270" y="706"/>
                      <a:pt x="258" y="707"/>
                      <a:pt x="249" y="712"/>
                    </a:cubicBezTo>
                    <a:cubicBezTo>
                      <a:pt x="240" y="717"/>
                      <a:pt x="262" y="731"/>
                      <a:pt x="265" y="732"/>
                    </a:cubicBezTo>
                    <a:cubicBezTo>
                      <a:pt x="268" y="733"/>
                      <a:pt x="277" y="747"/>
                      <a:pt x="277" y="747"/>
                    </a:cubicBezTo>
                    <a:cubicBezTo>
                      <a:pt x="277" y="747"/>
                      <a:pt x="281" y="767"/>
                      <a:pt x="285" y="774"/>
                    </a:cubicBezTo>
                    <a:cubicBezTo>
                      <a:pt x="289" y="781"/>
                      <a:pt x="288" y="807"/>
                      <a:pt x="285" y="816"/>
                    </a:cubicBezTo>
                    <a:cubicBezTo>
                      <a:pt x="282" y="825"/>
                      <a:pt x="282" y="843"/>
                      <a:pt x="275" y="866"/>
                    </a:cubicBezTo>
                    <a:cubicBezTo>
                      <a:pt x="268" y="889"/>
                      <a:pt x="259" y="921"/>
                      <a:pt x="250" y="921"/>
                    </a:cubicBezTo>
                    <a:cubicBezTo>
                      <a:pt x="241" y="921"/>
                      <a:pt x="235" y="927"/>
                      <a:pt x="221" y="935"/>
                    </a:cubicBezTo>
                    <a:cubicBezTo>
                      <a:pt x="207" y="943"/>
                      <a:pt x="202" y="934"/>
                      <a:pt x="195" y="935"/>
                    </a:cubicBezTo>
                    <a:cubicBezTo>
                      <a:pt x="188" y="936"/>
                      <a:pt x="195" y="959"/>
                      <a:pt x="195" y="963"/>
                    </a:cubicBezTo>
                    <a:cubicBezTo>
                      <a:pt x="195" y="967"/>
                      <a:pt x="187" y="970"/>
                      <a:pt x="188" y="977"/>
                    </a:cubicBezTo>
                    <a:cubicBezTo>
                      <a:pt x="189" y="984"/>
                      <a:pt x="184" y="1011"/>
                      <a:pt x="176" y="1018"/>
                    </a:cubicBezTo>
                    <a:cubicBezTo>
                      <a:pt x="168" y="1025"/>
                      <a:pt x="159" y="1019"/>
                      <a:pt x="149" y="1018"/>
                    </a:cubicBezTo>
                    <a:cubicBezTo>
                      <a:pt x="139" y="1017"/>
                      <a:pt x="111" y="1019"/>
                      <a:pt x="100" y="1023"/>
                    </a:cubicBezTo>
                    <a:cubicBezTo>
                      <a:pt x="89" y="1027"/>
                      <a:pt x="89" y="1043"/>
                      <a:pt x="81" y="1052"/>
                    </a:cubicBezTo>
                    <a:cubicBezTo>
                      <a:pt x="74" y="1061"/>
                      <a:pt x="70" y="1077"/>
                      <a:pt x="76" y="1078"/>
                    </a:cubicBezTo>
                    <a:cubicBezTo>
                      <a:pt x="83" y="1079"/>
                      <a:pt x="83" y="1100"/>
                      <a:pt x="76" y="1103"/>
                    </a:cubicBezTo>
                    <a:cubicBezTo>
                      <a:pt x="73" y="1105"/>
                      <a:pt x="56" y="1113"/>
                      <a:pt x="41" y="1120"/>
                    </a:cubicBezTo>
                    <a:cubicBezTo>
                      <a:pt x="45" y="1122"/>
                      <a:pt x="48" y="1126"/>
                      <a:pt x="49" y="1130"/>
                    </a:cubicBezTo>
                    <a:cubicBezTo>
                      <a:pt x="50" y="1140"/>
                      <a:pt x="48" y="1165"/>
                      <a:pt x="43" y="1164"/>
                    </a:cubicBezTo>
                    <a:cubicBezTo>
                      <a:pt x="38" y="1163"/>
                      <a:pt x="30" y="1173"/>
                      <a:pt x="28" y="1181"/>
                    </a:cubicBezTo>
                    <a:cubicBezTo>
                      <a:pt x="26" y="1189"/>
                      <a:pt x="18" y="1193"/>
                      <a:pt x="9" y="1197"/>
                    </a:cubicBezTo>
                    <a:cubicBezTo>
                      <a:pt x="0" y="1201"/>
                      <a:pt x="18" y="1212"/>
                      <a:pt x="24" y="1214"/>
                    </a:cubicBezTo>
                    <a:cubicBezTo>
                      <a:pt x="30" y="1216"/>
                      <a:pt x="66" y="1245"/>
                      <a:pt x="73" y="1246"/>
                    </a:cubicBezTo>
                    <a:cubicBezTo>
                      <a:pt x="80" y="1247"/>
                      <a:pt x="75" y="1272"/>
                      <a:pt x="73" y="1275"/>
                    </a:cubicBezTo>
                    <a:cubicBezTo>
                      <a:pt x="73" y="1276"/>
                      <a:pt x="72" y="1276"/>
                      <a:pt x="72" y="1276"/>
                    </a:cubicBezTo>
                    <a:cubicBezTo>
                      <a:pt x="73" y="1284"/>
                      <a:pt x="76" y="1292"/>
                      <a:pt x="82" y="1294"/>
                    </a:cubicBezTo>
                    <a:cubicBezTo>
                      <a:pt x="93" y="1300"/>
                      <a:pt x="99" y="1341"/>
                      <a:pt x="109" y="1357"/>
                    </a:cubicBezTo>
                    <a:cubicBezTo>
                      <a:pt x="119" y="1373"/>
                      <a:pt x="135" y="1366"/>
                      <a:pt x="146" y="1368"/>
                    </a:cubicBezTo>
                    <a:cubicBezTo>
                      <a:pt x="157" y="1370"/>
                      <a:pt x="168" y="1386"/>
                      <a:pt x="180" y="1398"/>
                    </a:cubicBezTo>
                    <a:cubicBezTo>
                      <a:pt x="192" y="1410"/>
                      <a:pt x="203" y="1391"/>
                      <a:pt x="218" y="1388"/>
                    </a:cubicBezTo>
                    <a:cubicBezTo>
                      <a:pt x="233" y="1385"/>
                      <a:pt x="241" y="1424"/>
                      <a:pt x="240" y="1428"/>
                    </a:cubicBezTo>
                    <a:cubicBezTo>
                      <a:pt x="239" y="1432"/>
                      <a:pt x="251" y="1444"/>
                      <a:pt x="252" y="1456"/>
                    </a:cubicBezTo>
                    <a:cubicBezTo>
                      <a:pt x="253" y="1468"/>
                      <a:pt x="268" y="1471"/>
                      <a:pt x="273" y="1472"/>
                    </a:cubicBezTo>
                    <a:cubicBezTo>
                      <a:pt x="278" y="1473"/>
                      <a:pt x="292" y="1485"/>
                      <a:pt x="303" y="1485"/>
                    </a:cubicBezTo>
                    <a:cubicBezTo>
                      <a:pt x="314" y="1485"/>
                      <a:pt x="316" y="1507"/>
                      <a:pt x="315" y="1512"/>
                    </a:cubicBezTo>
                    <a:cubicBezTo>
                      <a:pt x="314" y="1517"/>
                      <a:pt x="324" y="1519"/>
                      <a:pt x="336" y="1512"/>
                    </a:cubicBezTo>
                    <a:cubicBezTo>
                      <a:pt x="348" y="1505"/>
                      <a:pt x="375" y="1504"/>
                      <a:pt x="375" y="1504"/>
                    </a:cubicBezTo>
                    <a:cubicBezTo>
                      <a:pt x="375" y="1504"/>
                      <a:pt x="377" y="1451"/>
                      <a:pt x="375" y="1440"/>
                    </a:cubicBezTo>
                    <a:cubicBezTo>
                      <a:pt x="373" y="1429"/>
                      <a:pt x="393" y="1414"/>
                      <a:pt x="401" y="1404"/>
                    </a:cubicBezTo>
                    <a:cubicBezTo>
                      <a:pt x="409" y="1394"/>
                      <a:pt x="408" y="1373"/>
                      <a:pt x="409" y="1364"/>
                    </a:cubicBezTo>
                    <a:cubicBezTo>
                      <a:pt x="410" y="1355"/>
                      <a:pt x="415" y="1356"/>
                      <a:pt x="418" y="1350"/>
                    </a:cubicBezTo>
                    <a:cubicBezTo>
                      <a:pt x="421" y="1344"/>
                      <a:pt x="427" y="1329"/>
                      <a:pt x="428" y="1323"/>
                    </a:cubicBezTo>
                    <a:cubicBezTo>
                      <a:pt x="429" y="1317"/>
                      <a:pt x="434" y="1315"/>
                      <a:pt x="445" y="1309"/>
                    </a:cubicBezTo>
                    <a:cubicBezTo>
                      <a:pt x="456" y="1303"/>
                      <a:pt x="442" y="1286"/>
                      <a:pt x="445" y="1272"/>
                    </a:cubicBezTo>
                    <a:cubicBezTo>
                      <a:pt x="448" y="1258"/>
                      <a:pt x="481" y="1221"/>
                      <a:pt x="486" y="1212"/>
                    </a:cubicBezTo>
                    <a:cubicBezTo>
                      <a:pt x="491" y="1203"/>
                      <a:pt x="485" y="1202"/>
                      <a:pt x="478" y="1202"/>
                    </a:cubicBezTo>
                    <a:cubicBezTo>
                      <a:pt x="471" y="1202"/>
                      <a:pt x="470" y="1171"/>
                      <a:pt x="478" y="1163"/>
                    </a:cubicBezTo>
                    <a:cubicBezTo>
                      <a:pt x="486" y="1155"/>
                      <a:pt x="506" y="1126"/>
                      <a:pt x="512" y="1119"/>
                    </a:cubicBezTo>
                    <a:cubicBezTo>
                      <a:pt x="518" y="1112"/>
                      <a:pt x="542" y="1115"/>
                      <a:pt x="553" y="1114"/>
                    </a:cubicBezTo>
                    <a:cubicBezTo>
                      <a:pt x="557" y="1114"/>
                      <a:pt x="563" y="1118"/>
                      <a:pt x="569" y="1123"/>
                    </a:cubicBezTo>
                    <a:cubicBezTo>
                      <a:pt x="574" y="1104"/>
                      <a:pt x="573" y="1087"/>
                      <a:pt x="573" y="1082"/>
                    </a:cubicBezTo>
                    <a:cubicBezTo>
                      <a:pt x="573" y="1076"/>
                      <a:pt x="579" y="1076"/>
                      <a:pt x="589" y="1065"/>
                    </a:cubicBezTo>
                    <a:cubicBezTo>
                      <a:pt x="599" y="1054"/>
                      <a:pt x="581" y="1040"/>
                      <a:pt x="579" y="1024"/>
                    </a:cubicBezTo>
                    <a:cubicBezTo>
                      <a:pt x="577" y="1007"/>
                      <a:pt x="597" y="964"/>
                      <a:pt x="601" y="959"/>
                    </a:cubicBezTo>
                    <a:cubicBezTo>
                      <a:pt x="604" y="954"/>
                      <a:pt x="607" y="890"/>
                      <a:pt x="611" y="876"/>
                    </a:cubicBezTo>
                    <a:cubicBezTo>
                      <a:pt x="616" y="861"/>
                      <a:pt x="626" y="854"/>
                      <a:pt x="625" y="845"/>
                    </a:cubicBezTo>
                    <a:cubicBezTo>
                      <a:pt x="625" y="836"/>
                      <a:pt x="624" y="831"/>
                      <a:pt x="626" y="822"/>
                    </a:cubicBezTo>
                    <a:cubicBezTo>
                      <a:pt x="628" y="812"/>
                      <a:pt x="638" y="807"/>
                      <a:pt x="633" y="799"/>
                    </a:cubicBezTo>
                    <a:cubicBezTo>
                      <a:pt x="627" y="791"/>
                      <a:pt x="627" y="785"/>
                      <a:pt x="631" y="776"/>
                    </a:cubicBezTo>
                    <a:cubicBezTo>
                      <a:pt x="635" y="766"/>
                      <a:pt x="640" y="769"/>
                      <a:pt x="645" y="760"/>
                    </a:cubicBezTo>
                    <a:cubicBezTo>
                      <a:pt x="649" y="750"/>
                      <a:pt x="661" y="740"/>
                      <a:pt x="656" y="709"/>
                    </a:cubicBezTo>
                    <a:cubicBezTo>
                      <a:pt x="651" y="678"/>
                      <a:pt x="663" y="668"/>
                      <a:pt x="672" y="649"/>
                    </a:cubicBezTo>
                    <a:cubicBezTo>
                      <a:pt x="681" y="630"/>
                      <a:pt x="689" y="595"/>
                      <a:pt x="692" y="574"/>
                    </a:cubicBezTo>
                    <a:cubicBezTo>
                      <a:pt x="695" y="554"/>
                      <a:pt x="702" y="505"/>
                      <a:pt x="694" y="494"/>
                    </a:cubicBezTo>
                    <a:cubicBezTo>
                      <a:pt x="686" y="482"/>
                      <a:pt x="698" y="473"/>
                      <a:pt x="706" y="470"/>
                    </a:cubicBezTo>
                    <a:cubicBezTo>
                      <a:pt x="714" y="466"/>
                      <a:pt x="709" y="474"/>
                      <a:pt x="719" y="474"/>
                    </a:cubicBezTo>
                    <a:cubicBezTo>
                      <a:pt x="730" y="475"/>
                      <a:pt x="724" y="466"/>
                      <a:pt x="719" y="460"/>
                    </a:cubicBezTo>
                    <a:cubicBezTo>
                      <a:pt x="715" y="454"/>
                      <a:pt x="721" y="455"/>
                      <a:pt x="726" y="452"/>
                    </a:cubicBezTo>
                    <a:cubicBezTo>
                      <a:pt x="731" y="448"/>
                      <a:pt x="732" y="441"/>
                      <a:pt x="735" y="432"/>
                    </a:cubicBezTo>
                    <a:cubicBezTo>
                      <a:pt x="737" y="424"/>
                      <a:pt x="741" y="424"/>
                      <a:pt x="727" y="412"/>
                    </a:cubicBezTo>
                    <a:cubicBezTo>
                      <a:pt x="714" y="400"/>
                      <a:pt x="703" y="364"/>
                      <a:pt x="703" y="343"/>
                    </a:cubicBezTo>
                    <a:cubicBezTo>
                      <a:pt x="704" y="322"/>
                      <a:pt x="733" y="304"/>
                      <a:pt x="743" y="293"/>
                    </a:cubicBezTo>
                    <a:cubicBezTo>
                      <a:pt x="753" y="282"/>
                      <a:pt x="759" y="262"/>
                      <a:pt x="753" y="255"/>
                    </a:cubicBezTo>
                    <a:cubicBezTo>
                      <a:pt x="747" y="248"/>
                      <a:pt x="749" y="228"/>
                      <a:pt x="749" y="221"/>
                    </a:cubicBezTo>
                    <a:cubicBezTo>
                      <a:pt x="748" y="214"/>
                      <a:pt x="781" y="178"/>
                      <a:pt x="793" y="172"/>
                    </a:cubicBezTo>
                    <a:cubicBezTo>
                      <a:pt x="805" y="166"/>
                      <a:pt x="807" y="162"/>
                      <a:pt x="813" y="154"/>
                    </a:cubicBezTo>
                    <a:cubicBezTo>
                      <a:pt x="818" y="146"/>
                      <a:pt x="825" y="156"/>
                      <a:pt x="839" y="132"/>
                    </a:cubicBezTo>
                    <a:cubicBezTo>
                      <a:pt x="853" y="108"/>
                      <a:pt x="844" y="110"/>
                      <a:pt x="850" y="96"/>
                    </a:cubicBezTo>
                    <a:cubicBezTo>
                      <a:pt x="854" y="86"/>
                      <a:pt x="864" y="79"/>
                      <a:pt x="871" y="71"/>
                    </a:cubicBezTo>
                    <a:cubicBezTo>
                      <a:pt x="858" y="63"/>
                      <a:pt x="842" y="52"/>
                      <a:pt x="838" y="52"/>
                    </a:cubicBezTo>
                    <a:cubicBezTo>
                      <a:pt x="832" y="51"/>
                      <a:pt x="792" y="51"/>
                      <a:pt x="772" y="34"/>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63" name="Freeform 16">
                <a:extLst>
                  <a:ext uri="{FF2B5EF4-FFF2-40B4-BE49-F238E27FC236}">
                    <a16:creationId xmlns:a16="http://schemas.microsoft.com/office/drawing/2014/main" id="{730092DD-41D4-4701-9CB4-EBED6EB51675}"/>
                  </a:ext>
                </a:extLst>
              </p:cNvPr>
              <p:cNvSpPr>
                <a:spLocks/>
              </p:cNvSpPr>
              <p:nvPr/>
            </p:nvSpPr>
            <p:spPr bwMode="auto">
              <a:xfrm>
                <a:off x="-3336925" y="-2824162"/>
                <a:ext cx="2711450" cy="3068638"/>
              </a:xfrm>
              <a:custGeom>
                <a:avLst/>
                <a:gdLst>
                  <a:gd name="T0" fmla="*/ 2147483646 w 723"/>
                  <a:gd name="T1" fmla="*/ 2147483646 h 818"/>
                  <a:gd name="T2" fmla="*/ 2147483646 w 723"/>
                  <a:gd name="T3" fmla="*/ 2147483646 h 818"/>
                  <a:gd name="T4" fmla="*/ 2147483646 w 723"/>
                  <a:gd name="T5" fmla="*/ 2147483646 h 818"/>
                  <a:gd name="T6" fmla="*/ 2147483646 w 723"/>
                  <a:gd name="T7" fmla="*/ 2147483646 h 818"/>
                  <a:gd name="T8" fmla="*/ 2147483646 w 723"/>
                  <a:gd name="T9" fmla="*/ 2147483646 h 818"/>
                  <a:gd name="T10" fmla="*/ 2147483646 w 723"/>
                  <a:gd name="T11" fmla="*/ 2147483646 h 818"/>
                  <a:gd name="T12" fmla="*/ 2147483646 w 723"/>
                  <a:gd name="T13" fmla="*/ 2147483646 h 818"/>
                  <a:gd name="T14" fmla="*/ 2147483646 w 723"/>
                  <a:gd name="T15" fmla="*/ 2147483646 h 818"/>
                  <a:gd name="T16" fmla="*/ 2147483646 w 723"/>
                  <a:gd name="T17" fmla="*/ 2147483646 h 818"/>
                  <a:gd name="T18" fmla="*/ 2147483646 w 723"/>
                  <a:gd name="T19" fmla="*/ 2147483646 h 818"/>
                  <a:gd name="T20" fmla="*/ 2147483646 w 723"/>
                  <a:gd name="T21" fmla="*/ 2147483646 h 818"/>
                  <a:gd name="T22" fmla="*/ 2147483646 w 723"/>
                  <a:gd name="T23" fmla="*/ 2147483646 h 818"/>
                  <a:gd name="T24" fmla="*/ 2147483646 w 723"/>
                  <a:gd name="T25" fmla="*/ 2147483646 h 818"/>
                  <a:gd name="T26" fmla="*/ 2147483646 w 723"/>
                  <a:gd name="T27" fmla="*/ 2147483646 h 818"/>
                  <a:gd name="T28" fmla="*/ 2147483646 w 723"/>
                  <a:gd name="T29" fmla="*/ 2147483646 h 818"/>
                  <a:gd name="T30" fmla="*/ 2147483646 w 723"/>
                  <a:gd name="T31" fmla="*/ 2147483646 h 818"/>
                  <a:gd name="T32" fmla="*/ 2147483646 w 723"/>
                  <a:gd name="T33" fmla="*/ 2147483646 h 818"/>
                  <a:gd name="T34" fmla="*/ 2147483646 w 723"/>
                  <a:gd name="T35" fmla="*/ 2147483646 h 818"/>
                  <a:gd name="T36" fmla="*/ 2147483646 w 723"/>
                  <a:gd name="T37" fmla="*/ 2147483646 h 818"/>
                  <a:gd name="T38" fmla="*/ 2147483646 w 723"/>
                  <a:gd name="T39" fmla="*/ 2147483646 h 818"/>
                  <a:gd name="T40" fmla="*/ 2147483646 w 723"/>
                  <a:gd name="T41" fmla="*/ 2147483646 h 818"/>
                  <a:gd name="T42" fmla="*/ 2147483646 w 723"/>
                  <a:gd name="T43" fmla="*/ 2147483646 h 818"/>
                  <a:gd name="T44" fmla="*/ 2147483646 w 723"/>
                  <a:gd name="T45" fmla="*/ 2147483646 h 818"/>
                  <a:gd name="T46" fmla="*/ 2147483646 w 723"/>
                  <a:gd name="T47" fmla="*/ 2147483646 h 818"/>
                  <a:gd name="T48" fmla="*/ 2147483646 w 723"/>
                  <a:gd name="T49" fmla="*/ 2147483646 h 818"/>
                  <a:gd name="T50" fmla="*/ 2147483646 w 723"/>
                  <a:gd name="T51" fmla="*/ 2147483646 h 818"/>
                  <a:gd name="T52" fmla="*/ 2147483646 w 723"/>
                  <a:gd name="T53" fmla="*/ 2147483646 h 818"/>
                  <a:gd name="T54" fmla="*/ 2147483646 w 723"/>
                  <a:gd name="T55" fmla="*/ 2147483646 h 818"/>
                  <a:gd name="T56" fmla="*/ 2147483646 w 723"/>
                  <a:gd name="T57" fmla="*/ 2147483646 h 818"/>
                  <a:gd name="T58" fmla="*/ 2147483646 w 723"/>
                  <a:gd name="T59" fmla="*/ 2147483646 h 818"/>
                  <a:gd name="T60" fmla="*/ 2147483646 w 723"/>
                  <a:gd name="T61" fmla="*/ 2147483646 h 818"/>
                  <a:gd name="T62" fmla="*/ 2147483646 w 723"/>
                  <a:gd name="T63" fmla="*/ 2147483646 h 818"/>
                  <a:gd name="T64" fmla="*/ 2147483646 w 723"/>
                  <a:gd name="T65" fmla="*/ 2147483646 h 818"/>
                  <a:gd name="T66" fmla="*/ 2147483646 w 723"/>
                  <a:gd name="T67" fmla="*/ 2147483646 h 818"/>
                  <a:gd name="T68" fmla="*/ 2147483646 w 723"/>
                  <a:gd name="T69" fmla="*/ 2147483646 h 818"/>
                  <a:gd name="T70" fmla="*/ 2147483646 w 723"/>
                  <a:gd name="T71" fmla="*/ 2147483646 h 8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23" h="818">
                    <a:moveTo>
                      <a:pt x="711" y="5"/>
                    </a:moveTo>
                    <a:cubicBezTo>
                      <a:pt x="700" y="0"/>
                      <a:pt x="690" y="18"/>
                      <a:pt x="676" y="15"/>
                    </a:cubicBezTo>
                    <a:cubicBezTo>
                      <a:pt x="663" y="11"/>
                      <a:pt x="648" y="18"/>
                      <a:pt x="643" y="25"/>
                    </a:cubicBezTo>
                    <a:cubicBezTo>
                      <a:pt x="637" y="32"/>
                      <a:pt x="625" y="43"/>
                      <a:pt x="607" y="38"/>
                    </a:cubicBezTo>
                    <a:cubicBezTo>
                      <a:pt x="589" y="34"/>
                      <a:pt x="583" y="41"/>
                      <a:pt x="579" y="46"/>
                    </a:cubicBezTo>
                    <a:cubicBezTo>
                      <a:pt x="574" y="52"/>
                      <a:pt x="581" y="66"/>
                      <a:pt x="585" y="79"/>
                    </a:cubicBezTo>
                    <a:cubicBezTo>
                      <a:pt x="590" y="91"/>
                      <a:pt x="571" y="106"/>
                      <a:pt x="559" y="107"/>
                    </a:cubicBezTo>
                    <a:cubicBezTo>
                      <a:pt x="548" y="108"/>
                      <a:pt x="530" y="115"/>
                      <a:pt x="521" y="119"/>
                    </a:cubicBezTo>
                    <a:cubicBezTo>
                      <a:pt x="512" y="124"/>
                      <a:pt x="511" y="156"/>
                      <a:pt x="505" y="163"/>
                    </a:cubicBezTo>
                    <a:cubicBezTo>
                      <a:pt x="500" y="170"/>
                      <a:pt x="473" y="170"/>
                      <a:pt x="462" y="168"/>
                    </a:cubicBezTo>
                    <a:cubicBezTo>
                      <a:pt x="450" y="166"/>
                      <a:pt x="423" y="190"/>
                      <a:pt x="421" y="199"/>
                    </a:cubicBezTo>
                    <a:cubicBezTo>
                      <a:pt x="419" y="208"/>
                      <a:pt x="383" y="219"/>
                      <a:pt x="366" y="221"/>
                    </a:cubicBezTo>
                    <a:cubicBezTo>
                      <a:pt x="349" y="222"/>
                      <a:pt x="345" y="226"/>
                      <a:pt x="345" y="226"/>
                    </a:cubicBezTo>
                    <a:cubicBezTo>
                      <a:pt x="345" y="226"/>
                      <a:pt x="347" y="242"/>
                      <a:pt x="332" y="243"/>
                    </a:cubicBezTo>
                    <a:cubicBezTo>
                      <a:pt x="318" y="244"/>
                      <a:pt x="313" y="260"/>
                      <a:pt x="310" y="267"/>
                    </a:cubicBezTo>
                    <a:cubicBezTo>
                      <a:pt x="306" y="273"/>
                      <a:pt x="301" y="279"/>
                      <a:pt x="306" y="286"/>
                    </a:cubicBezTo>
                    <a:cubicBezTo>
                      <a:pt x="312" y="293"/>
                      <a:pt x="310" y="306"/>
                      <a:pt x="306" y="318"/>
                    </a:cubicBezTo>
                    <a:cubicBezTo>
                      <a:pt x="303" y="331"/>
                      <a:pt x="284" y="339"/>
                      <a:pt x="273" y="339"/>
                    </a:cubicBezTo>
                    <a:cubicBezTo>
                      <a:pt x="261" y="339"/>
                      <a:pt x="253" y="353"/>
                      <a:pt x="247" y="359"/>
                    </a:cubicBezTo>
                    <a:cubicBezTo>
                      <a:pt x="240" y="365"/>
                      <a:pt x="219" y="376"/>
                      <a:pt x="206" y="378"/>
                    </a:cubicBezTo>
                    <a:cubicBezTo>
                      <a:pt x="200" y="379"/>
                      <a:pt x="188" y="379"/>
                      <a:pt x="177" y="379"/>
                    </a:cubicBezTo>
                    <a:cubicBezTo>
                      <a:pt x="177" y="389"/>
                      <a:pt x="162" y="391"/>
                      <a:pt x="152" y="391"/>
                    </a:cubicBezTo>
                    <a:cubicBezTo>
                      <a:pt x="141" y="391"/>
                      <a:pt x="142" y="421"/>
                      <a:pt x="140" y="429"/>
                    </a:cubicBezTo>
                    <a:cubicBezTo>
                      <a:pt x="138" y="437"/>
                      <a:pt x="120" y="469"/>
                      <a:pt x="113" y="469"/>
                    </a:cubicBezTo>
                    <a:cubicBezTo>
                      <a:pt x="109" y="469"/>
                      <a:pt x="106" y="472"/>
                      <a:pt x="104" y="476"/>
                    </a:cubicBezTo>
                    <a:cubicBezTo>
                      <a:pt x="107" y="494"/>
                      <a:pt x="100" y="512"/>
                      <a:pt x="94" y="516"/>
                    </a:cubicBezTo>
                    <a:cubicBezTo>
                      <a:pt x="85" y="523"/>
                      <a:pt x="89" y="539"/>
                      <a:pt x="89" y="554"/>
                    </a:cubicBezTo>
                    <a:cubicBezTo>
                      <a:pt x="89" y="568"/>
                      <a:pt x="79" y="578"/>
                      <a:pt x="69" y="584"/>
                    </a:cubicBezTo>
                    <a:cubicBezTo>
                      <a:pt x="58" y="590"/>
                      <a:pt x="46" y="610"/>
                      <a:pt x="39" y="612"/>
                    </a:cubicBezTo>
                    <a:cubicBezTo>
                      <a:pt x="31" y="614"/>
                      <a:pt x="14" y="637"/>
                      <a:pt x="9" y="640"/>
                    </a:cubicBezTo>
                    <a:cubicBezTo>
                      <a:pt x="7" y="642"/>
                      <a:pt x="3" y="654"/>
                      <a:pt x="0" y="665"/>
                    </a:cubicBezTo>
                    <a:cubicBezTo>
                      <a:pt x="6" y="660"/>
                      <a:pt x="6" y="670"/>
                      <a:pt x="12" y="672"/>
                    </a:cubicBezTo>
                    <a:cubicBezTo>
                      <a:pt x="18" y="675"/>
                      <a:pt x="15" y="700"/>
                      <a:pt x="11" y="707"/>
                    </a:cubicBezTo>
                    <a:cubicBezTo>
                      <a:pt x="6" y="714"/>
                      <a:pt x="28" y="720"/>
                      <a:pt x="41" y="722"/>
                    </a:cubicBezTo>
                    <a:cubicBezTo>
                      <a:pt x="53" y="723"/>
                      <a:pt x="51" y="735"/>
                      <a:pt x="61" y="743"/>
                    </a:cubicBezTo>
                    <a:cubicBezTo>
                      <a:pt x="71" y="751"/>
                      <a:pt x="77" y="746"/>
                      <a:pt x="82" y="742"/>
                    </a:cubicBezTo>
                    <a:cubicBezTo>
                      <a:pt x="86" y="738"/>
                      <a:pt x="95" y="734"/>
                      <a:pt x="116" y="731"/>
                    </a:cubicBezTo>
                    <a:cubicBezTo>
                      <a:pt x="137" y="728"/>
                      <a:pt x="141" y="738"/>
                      <a:pt x="149" y="747"/>
                    </a:cubicBezTo>
                    <a:cubicBezTo>
                      <a:pt x="149" y="747"/>
                      <a:pt x="184" y="776"/>
                      <a:pt x="195" y="778"/>
                    </a:cubicBezTo>
                    <a:cubicBezTo>
                      <a:pt x="206" y="780"/>
                      <a:pt x="234" y="783"/>
                      <a:pt x="243" y="784"/>
                    </a:cubicBezTo>
                    <a:cubicBezTo>
                      <a:pt x="252" y="785"/>
                      <a:pt x="273" y="806"/>
                      <a:pt x="281" y="807"/>
                    </a:cubicBezTo>
                    <a:cubicBezTo>
                      <a:pt x="289" y="809"/>
                      <a:pt x="295" y="811"/>
                      <a:pt x="319" y="808"/>
                    </a:cubicBezTo>
                    <a:cubicBezTo>
                      <a:pt x="343" y="806"/>
                      <a:pt x="317" y="793"/>
                      <a:pt x="319" y="787"/>
                    </a:cubicBezTo>
                    <a:cubicBezTo>
                      <a:pt x="321" y="781"/>
                      <a:pt x="342" y="782"/>
                      <a:pt x="350" y="778"/>
                    </a:cubicBezTo>
                    <a:cubicBezTo>
                      <a:pt x="358" y="774"/>
                      <a:pt x="343" y="764"/>
                      <a:pt x="340" y="756"/>
                    </a:cubicBezTo>
                    <a:cubicBezTo>
                      <a:pt x="337" y="748"/>
                      <a:pt x="383" y="764"/>
                      <a:pt x="402" y="781"/>
                    </a:cubicBezTo>
                    <a:cubicBezTo>
                      <a:pt x="422" y="798"/>
                      <a:pt x="462" y="798"/>
                      <a:pt x="468" y="799"/>
                    </a:cubicBezTo>
                    <a:cubicBezTo>
                      <a:pt x="472" y="799"/>
                      <a:pt x="488" y="810"/>
                      <a:pt x="501" y="818"/>
                    </a:cubicBezTo>
                    <a:cubicBezTo>
                      <a:pt x="504" y="814"/>
                      <a:pt x="507" y="809"/>
                      <a:pt x="505" y="805"/>
                    </a:cubicBezTo>
                    <a:cubicBezTo>
                      <a:pt x="502" y="792"/>
                      <a:pt x="505" y="769"/>
                      <a:pt x="515" y="754"/>
                    </a:cubicBezTo>
                    <a:cubicBezTo>
                      <a:pt x="525" y="739"/>
                      <a:pt x="527" y="699"/>
                      <a:pt x="527" y="691"/>
                    </a:cubicBezTo>
                    <a:cubicBezTo>
                      <a:pt x="528" y="684"/>
                      <a:pt x="544" y="663"/>
                      <a:pt x="552" y="653"/>
                    </a:cubicBezTo>
                    <a:cubicBezTo>
                      <a:pt x="560" y="644"/>
                      <a:pt x="564" y="625"/>
                      <a:pt x="575" y="620"/>
                    </a:cubicBezTo>
                    <a:cubicBezTo>
                      <a:pt x="585" y="615"/>
                      <a:pt x="593" y="614"/>
                      <a:pt x="595" y="613"/>
                    </a:cubicBezTo>
                    <a:cubicBezTo>
                      <a:pt x="598" y="611"/>
                      <a:pt x="598" y="604"/>
                      <a:pt x="579" y="588"/>
                    </a:cubicBezTo>
                    <a:cubicBezTo>
                      <a:pt x="561" y="572"/>
                      <a:pt x="599" y="559"/>
                      <a:pt x="609" y="552"/>
                    </a:cubicBezTo>
                    <a:cubicBezTo>
                      <a:pt x="618" y="545"/>
                      <a:pt x="619" y="541"/>
                      <a:pt x="611" y="529"/>
                    </a:cubicBezTo>
                    <a:cubicBezTo>
                      <a:pt x="604" y="517"/>
                      <a:pt x="611" y="503"/>
                      <a:pt x="616" y="497"/>
                    </a:cubicBezTo>
                    <a:cubicBezTo>
                      <a:pt x="621" y="490"/>
                      <a:pt x="614" y="487"/>
                      <a:pt x="607" y="475"/>
                    </a:cubicBezTo>
                    <a:cubicBezTo>
                      <a:pt x="599" y="462"/>
                      <a:pt x="603" y="465"/>
                      <a:pt x="607" y="465"/>
                    </a:cubicBezTo>
                    <a:cubicBezTo>
                      <a:pt x="612" y="466"/>
                      <a:pt x="618" y="470"/>
                      <a:pt x="621" y="465"/>
                    </a:cubicBezTo>
                    <a:cubicBezTo>
                      <a:pt x="625" y="461"/>
                      <a:pt x="611" y="457"/>
                      <a:pt x="591" y="435"/>
                    </a:cubicBezTo>
                    <a:cubicBezTo>
                      <a:pt x="572" y="412"/>
                      <a:pt x="573" y="347"/>
                      <a:pt x="573" y="338"/>
                    </a:cubicBezTo>
                    <a:cubicBezTo>
                      <a:pt x="573" y="329"/>
                      <a:pt x="572" y="316"/>
                      <a:pt x="557" y="304"/>
                    </a:cubicBezTo>
                    <a:cubicBezTo>
                      <a:pt x="541" y="292"/>
                      <a:pt x="553" y="229"/>
                      <a:pt x="558" y="213"/>
                    </a:cubicBezTo>
                    <a:cubicBezTo>
                      <a:pt x="563" y="197"/>
                      <a:pt x="563" y="185"/>
                      <a:pt x="565" y="170"/>
                    </a:cubicBezTo>
                    <a:cubicBezTo>
                      <a:pt x="566" y="155"/>
                      <a:pt x="597" y="113"/>
                      <a:pt x="605" y="107"/>
                    </a:cubicBezTo>
                    <a:cubicBezTo>
                      <a:pt x="613" y="100"/>
                      <a:pt x="624" y="88"/>
                      <a:pt x="628" y="73"/>
                    </a:cubicBezTo>
                    <a:cubicBezTo>
                      <a:pt x="632" y="59"/>
                      <a:pt x="645" y="55"/>
                      <a:pt x="657" y="47"/>
                    </a:cubicBezTo>
                    <a:cubicBezTo>
                      <a:pt x="670" y="39"/>
                      <a:pt x="667" y="30"/>
                      <a:pt x="680" y="23"/>
                    </a:cubicBezTo>
                    <a:cubicBezTo>
                      <a:pt x="693" y="17"/>
                      <a:pt x="692" y="15"/>
                      <a:pt x="707" y="13"/>
                    </a:cubicBezTo>
                    <a:cubicBezTo>
                      <a:pt x="717" y="12"/>
                      <a:pt x="720" y="12"/>
                      <a:pt x="723" y="9"/>
                    </a:cubicBezTo>
                    <a:cubicBezTo>
                      <a:pt x="718" y="7"/>
                      <a:pt x="714" y="6"/>
                      <a:pt x="711" y="5"/>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64" name="Freeform 17">
                <a:extLst>
                  <a:ext uri="{FF2B5EF4-FFF2-40B4-BE49-F238E27FC236}">
                    <a16:creationId xmlns:a16="http://schemas.microsoft.com/office/drawing/2014/main" id="{A72CF5E9-2289-4FE2-8231-C74A61F7D96C}"/>
                  </a:ext>
                </a:extLst>
              </p:cNvPr>
              <p:cNvSpPr>
                <a:spLocks/>
              </p:cNvSpPr>
              <p:nvPr/>
            </p:nvSpPr>
            <p:spPr bwMode="auto">
              <a:xfrm>
                <a:off x="-5140325" y="-2178050"/>
                <a:ext cx="619125" cy="619125"/>
              </a:xfrm>
              <a:custGeom>
                <a:avLst/>
                <a:gdLst>
                  <a:gd name="T0" fmla="*/ 2147483646 w 165"/>
                  <a:gd name="T1" fmla="*/ 2147483646 h 165"/>
                  <a:gd name="T2" fmla="*/ 2147483646 w 165"/>
                  <a:gd name="T3" fmla="*/ 2147483646 h 165"/>
                  <a:gd name="T4" fmla="*/ 2147483646 w 165"/>
                  <a:gd name="T5" fmla="*/ 2147483646 h 165"/>
                  <a:gd name="T6" fmla="*/ 2147483646 w 165"/>
                  <a:gd name="T7" fmla="*/ 2147483646 h 165"/>
                  <a:gd name="T8" fmla="*/ 2147483646 w 165"/>
                  <a:gd name="T9" fmla="*/ 2147483646 h 165"/>
                  <a:gd name="T10" fmla="*/ 2147483646 w 165"/>
                  <a:gd name="T11" fmla="*/ 2147483646 h 165"/>
                  <a:gd name="T12" fmla="*/ 2147483646 w 165"/>
                  <a:gd name="T13" fmla="*/ 2147483646 h 165"/>
                  <a:gd name="T14" fmla="*/ 2147483646 w 165"/>
                  <a:gd name="T15" fmla="*/ 2147483646 h 165"/>
                  <a:gd name="T16" fmla="*/ 2147483646 w 165"/>
                  <a:gd name="T17" fmla="*/ 0 h 165"/>
                  <a:gd name="T18" fmla="*/ 2147483646 w 165"/>
                  <a:gd name="T19" fmla="*/ 2147483646 h 165"/>
                  <a:gd name="T20" fmla="*/ 2147483646 w 165"/>
                  <a:gd name="T21" fmla="*/ 2147483646 h 165"/>
                  <a:gd name="T22" fmla="*/ 2147483646 w 165"/>
                  <a:gd name="T23" fmla="*/ 2147483646 h 165"/>
                  <a:gd name="T24" fmla="*/ 2147483646 w 165"/>
                  <a:gd name="T25" fmla="*/ 2147483646 h 165"/>
                  <a:gd name="T26" fmla="*/ 2147483646 w 165"/>
                  <a:gd name="T27" fmla="*/ 2147483646 h 165"/>
                  <a:gd name="T28" fmla="*/ 2147483646 w 165"/>
                  <a:gd name="T29" fmla="*/ 2147483646 h 165"/>
                  <a:gd name="T30" fmla="*/ 0 w 165"/>
                  <a:gd name="T31" fmla="*/ 2147483646 h 165"/>
                  <a:gd name="T32" fmla="*/ 2147483646 w 165"/>
                  <a:gd name="T33" fmla="*/ 2147483646 h 165"/>
                  <a:gd name="T34" fmla="*/ 2147483646 w 165"/>
                  <a:gd name="T35" fmla="*/ 2147483646 h 165"/>
                  <a:gd name="T36" fmla="*/ 2147483646 w 165"/>
                  <a:gd name="T37" fmla="*/ 2147483646 h 165"/>
                  <a:gd name="T38" fmla="*/ 2147483646 w 165"/>
                  <a:gd name="T39" fmla="*/ 2147483646 h 165"/>
                  <a:gd name="T40" fmla="*/ 2147483646 w 165"/>
                  <a:gd name="T41" fmla="*/ 2147483646 h 165"/>
                  <a:gd name="T42" fmla="*/ 2147483646 w 165"/>
                  <a:gd name="T43" fmla="*/ 2147483646 h 1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5" h="165">
                    <a:moveTo>
                      <a:pt x="90" y="118"/>
                    </a:moveTo>
                    <a:cubicBezTo>
                      <a:pt x="96" y="110"/>
                      <a:pt x="102" y="105"/>
                      <a:pt x="108" y="105"/>
                    </a:cubicBezTo>
                    <a:cubicBezTo>
                      <a:pt x="113" y="105"/>
                      <a:pt x="116" y="92"/>
                      <a:pt x="125" y="87"/>
                    </a:cubicBezTo>
                    <a:cubicBezTo>
                      <a:pt x="134" y="81"/>
                      <a:pt x="156" y="113"/>
                      <a:pt x="161" y="112"/>
                    </a:cubicBezTo>
                    <a:cubicBezTo>
                      <a:pt x="165" y="110"/>
                      <a:pt x="155" y="81"/>
                      <a:pt x="153" y="62"/>
                    </a:cubicBezTo>
                    <a:cubicBezTo>
                      <a:pt x="151" y="43"/>
                      <a:pt x="135" y="42"/>
                      <a:pt x="117" y="35"/>
                    </a:cubicBezTo>
                    <a:cubicBezTo>
                      <a:pt x="100" y="28"/>
                      <a:pt x="116" y="23"/>
                      <a:pt x="97" y="23"/>
                    </a:cubicBezTo>
                    <a:cubicBezTo>
                      <a:pt x="78" y="23"/>
                      <a:pt x="78" y="20"/>
                      <a:pt x="70" y="11"/>
                    </a:cubicBezTo>
                    <a:cubicBezTo>
                      <a:pt x="67" y="8"/>
                      <a:pt x="61" y="4"/>
                      <a:pt x="56" y="0"/>
                    </a:cubicBezTo>
                    <a:cubicBezTo>
                      <a:pt x="47" y="9"/>
                      <a:pt x="42" y="14"/>
                      <a:pt x="34" y="19"/>
                    </a:cubicBezTo>
                    <a:cubicBezTo>
                      <a:pt x="25" y="26"/>
                      <a:pt x="23" y="47"/>
                      <a:pt x="23" y="47"/>
                    </a:cubicBezTo>
                    <a:cubicBezTo>
                      <a:pt x="23" y="47"/>
                      <a:pt x="35" y="50"/>
                      <a:pt x="37" y="57"/>
                    </a:cubicBezTo>
                    <a:cubicBezTo>
                      <a:pt x="39" y="65"/>
                      <a:pt x="32" y="75"/>
                      <a:pt x="28" y="83"/>
                    </a:cubicBezTo>
                    <a:cubicBezTo>
                      <a:pt x="24" y="90"/>
                      <a:pt x="26" y="93"/>
                      <a:pt x="26" y="101"/>
                    </a:cubicBezTo>
                    <a:cubicBezTo>
                      <a:pt x="26" y="109"/>
                      <a:pt x="17" y="125"/>
                      <a:pt x="3" y="133"/>
                    </a:cubicBezTo>
                    <a:cubicBezTo>
                      <a:pt x="2" y="134"/>
                      <a:pt x="1" y="135"/>
                      <a:pt x="0" y="135"/>
                    </a:cubicBezTo>
                    <a:cubicBezTo>
                      <a:pt x="7" y="138"/>
                      <a:pt x="12" y="139"/>
                      <a:pt x="12" y="139"/>
                    </a:cubicBezTo>
                    <a:cubicBezTo>
                      <a:pt x="12" y="139"/>
                      <a:pt x="12" y="139"/>
                      <a:pt x="31" y="139"/>
                    </a:cubicBezTo>
                    <a:cubicBezTo>
                      <a:pt x="50" y="139"/>
                      <a:pt x="37" y="160"/>
                      <a:pt x="44" y="162"/>
                    </a:cubicBezTo>
                    <a:cubicBezTo>
                      <a:pt x="48" y="163"/>
                      <a:pt x="50" y="164"/>
                      <a:pt x="53" y="165"/>
                    </a:cubicBezTo>
                    <a:cubicBezTo>
                      <a:pt x="59" y="157"/>
                      <a:pt x="68" y="144"/>
                      <a:pt x="70" y="135"/>
                    </a:cubicBezTo>
                    <a:cubicBezTo>
                      <a:pt x="73" y="122"/>
                      <a:pt x="83" y="126"/>
                      <a:pt x="90" y="118"/>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65" name="Freeform 18">
                <a:extLst>
                  <a:ext uri="{FF2B5EF4-FFF2-40B4-BE49-F238E27FC236}">
                    <a16:creationId xmlns:a16="http://schemas.microsoft.com/office/drawing/2014/main" id="{8B287221-549C-49D9-8CC0-6C543BE263C4}"/>
                  </a:ext>
                </a:extLst>
              </p:cNvPr>
              <p:cNvSpPr>
                <a:spLocks/>
              </p:cNvSpPr>
              <p:nvPr/>
            </p:nvSpPr>
            <p:spPr bwMode="auto">
              <a:xfrm>
                <a:off x="-4941888" y="-2628900"/>
                <a:ext cx="2006600" cy="2325688"/>
              </a:xfrm>
              <a:custGeom>
                <a:avLst/>
                <a:gdLst>
                  <a:gd name="T0" fmla="*/ 2147483646 w 535"/>
                  <a:gd name="T1" fmla="*/ 2147483646 h 620"/>
                  <a:gd name="T2" fmla="*/ 2147483646 w 535"/>
                  <a:gd name="T3" fmla="*/ 2147483646 h 620"/>
                  <a:gd name="T4" fmla="*/ 2147483646 w 535"/>
                  <a:gd name="T5" fmla="*/ 2147483646 h 620"/>
                  <a:gd name="T6" fmla="*/ 2147483646 w 535"/>
                  <a:gd name="T7" fmla="*/ 2147483646 h 620"/>
                  <a:gd name="T8" fmla="*/ 2147483646 w 535"/>
                  <a:gd name="T9" fmla="*/ 2147483646 h 620"/>
                  <a:gd name="T10" fmla="*/ 2147483646 w 535"/>
                  <a:gd name="T11" fmla="*/ 2147483646 h 620"/>
                  <a:gd name="T12" fmla="*/ 2147483646 w 535"/>
                  <a:gd name="T13" fmla="*/ 2147483646 h 620"/>
                  <a:gd name="T14" fmla="*/ 2147483646 w 535"/>
                  <a:gd name="T15" fmla="*/ 2147483646 h 620"/>
                  <a:gd name="T16" fmla="*/ 2147483646 w 535"/>
                  <a:gd name="T17" fmla="*/ 2147483646 h 620"/>
                  <a:gd name="T18" fmla="*/ 2147483646 w 535"/>
                  <a:gd name="T19" fmla="*/ 2147483646 h 620"/>
                  <a:gd name="T20" fmla="*/ 2147483646 w 535"/>
                  <a:gd name="T21" fmla="*/ 2147483646 h 620"/>
                  <a:gd name="T22" fmla="*/ 2147483646 w 535"/>
                  <a:gd name="T23" fmla="*/ 2147483646 h 620"/>
                  <a:gd name="T24" fmla="*/ 2147483646 w 535"/>
                  <a:gd name="T25" fmla="*/ 2147483646 h 620"/>
                  <a:gd name="T26" fmla="*/ 2147483646 w 535"/>
                  <a:gd name="T27" fmla="*/ 2147483646 h 620"/>
                  <a:gd name="T28" fmla="*/ 2147483646 w 535"/>
                  <a:gd name="T29" fmla="*/ 2147483646 h 620"/>
                  <a:gd name="T30" fmla="*/ 2147483646 w 535"/>
                  <a:gd name="T31" fmla="*/ 2147483646 h 620"/>
                  <a:gd name="T32" fmla="*/ 2147483646 w 535"/>
                  <a:gd name="T33" fmla="*/ 2147483646 h 620"/>
                  <a:gd name="T34" fmla="*/ 2147483646 w 535"/>
                  <a:gd name="T35" fmla="*/ 2147483646 h 620"/>
                  <a:gd name="T36" fmla="*/ 2147483646 w 535"/>
                  <a:gd name="T37" fmla="*/ 2147483646 h 620"/>
                  <a:gd name="T38" fmla="*/ 2147483646 w 535"/>
                  <a:gd name="T39" fmla="*/ 2147483646 h 620"/>
                  <a:gd name="T40" fmla="*/ 2147483646 w 535"/>
                  <a:gd name="T41" fmla="*/ 2147483646 h 620"/>
                  <a:gd name="T42" fmla="*/ 2147483646 w 535"/>
                  <a:gd name="T43" fmla="*/ 2147483646 h 620"/>
                  <a:gd name="T44" fmla="*/ 2147483646 w 535"/>
                  <a:gd name="T45" fmla="*/ 2147483646 h 620"/>
                  <a:gd name="T46" fmla="*/ 2147483646 w 535"/>
                  <a:gd name="T47" fmla="*/ 2147483646 h 620"/>
                  <a:gd name="T48" fmla="*/ 2147483646 w 535"/>
                  <a:gd name="T49" fmla="*/ 2147483646 h 620"/>
                  <a:gd name="T50" fmla="*/ 2147483646 w 535"/>
                  <a:gd name="T51" fmla="*/ 2147483646 h 620"/>
                  <a:gd name="T52" fmla="*/ 2147483646 w 535"/>
                  <a:gd name="T53" fmla="*/ 2147483646 h 620"/>
                  <a:gd name="T54" fmla="*/ 2147483646 w 535"/>
                  <a:gd name="T55" fmla="*/ 2147483646 h 620"/>
                  <a:gd name="T56" fmla="*/ 2147483646 w 535"/>
                  <a:gd name="T57" fmla="*/ 2147483646 h 620"/>
                  <a:gd name="T58" fmla="*/ 2147483646 w 535"/>
                  <a:gd name="T59" fmla="*/ 2147483646 h 620"/>
                  <a:gd name="T60" fmla="*/ 2147483646 w 535"/>
                  <a:gd name="T61" fmla="*/ 2147483646 h 620"/>
                  <a:gd name="T62" fmla="*/ 2147483646 w 535"/>
                  <a:gd name="T63" fmla="*/ 2147483646 h 6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5" h="620">
                    <a:moveTo>
                      <a:pt x="532" y="424"/>
                    </a:moveTo>
                    <a:cubicBezTo>
                      <a:pt x="531" y="426"/>
                      <a:pt x="529" y="429"/>
                      <a:pt x="528" y="432"/>
                    </a:cubicBezTo>
                    <a:cubicBezTo>
                      <a:pt x="524" y="439"/>
                      <a:pt x="504" y="429"/>
                      <a:pt x="494" y="426"/>
                    </a:cubicBezTo>
                    <a:cubicBezTo>
                      <a:pt x="484" y="423"/>
                      <a:pt x="483" y="413"/>
                      <a:pt x="479" y="403"/>
                    </a:cubicBezTo>
                    <a:cubicBezTo>
                      <a:pt x="474" y="392"/>
                      <a:pt x="480" y="382"/>
                      <a:pt x="469" y="382"/>
                    </a:cubicBezTo>
                    <a:cubicBezTo>
                      <a:pt x="458" y="382"/>
                      <a:pt x="463" y="364"/>
                      <a:pt x="466" y="356"/>
                    </a:cubicBezTo>
                    <a:cubicBezTo>
                      <a:pt x="469" y="348"/>
                      <a:pt x="472" y="341"/>
                      <a:pt x="462" y="338"/>
                    </a:cubicBezTo>
                    <a:cubicBezTo>
                      <a:pt x="453" y="335"/>
                      <a:pt x="454" y="329"/>
                      <a:pt x="447" y="320"/>
                    </a:cubicBezTo>
                    <a:cubicBezTo>
                      <a:pt x="440" y="311"/>
                      <a:pt x="438" y="311"/>
                      <a:pt x="419" y="311"/>
                    </a:cubicBezTo>
                    <a:cubicBezTo>
                      <a:pt x="401" y="311"/>
                      <a:pt x="409" y="296"/>
                      <a:pt x="414" y="288"/>
                    </a:cubicBezTo>
                    <a:cubicBezTo>
                      <a:pt x="419" y="280"/>
                      <a:pt x="423" y="267"/>
                      <a:pt x="414" y="267"/>
                    </a:cubicBezTo>
                    <a:cubicBezTo>
                      <a:pt x="405" y="266"/>
                      <a:pt x="409" y="247"/>
                      <a:pt x="413" y="241"/>
                    </a:cubicBezTo>
                    <a:cubicBezTo>
                      <a:pt x="418" y="236"/>
                      <a:pt x="402" y="223"/>
                      <a:pt x="385" y="213"/>
                    </a:cubicBezTo>
                    <a:cubicBezTo>
                      <a:pt x="368" y="203"/>
                      <a:pt x="370" y="191"/>
                      <a:pt x="366" y="187"/>
                    </a:cubicBezTo>
                    <a:cubicBezTo>
                      <a:pt x="361" y="182"/>
                      <a:pt x="356" y="185"/>
                      <a:pt x="351" y="182"/>
                    </a:cubicBezTo>
                    <a:cubicBezTo>
                      <a:pt x="347" y="178"/>
                      <a:pt x="343" y="177"/>
                      <a:pt x="334" y="181"/>
                    </a:cubicBezTo>
                    <a:cubicBezTo>
                      <a:pt x="324" y="186"/>
                      <a:pt x="256" y="136"/>
                      <a:pt x="249" y="129"/>
                    </a:cubicBezTo>
                    <a:cubicBezTo>
                      <a:pt x="243" y="121"/>
                      <a:pt x="254" y="109"/>
                      <a:pt x="249" y="95"/>
                    </a:cubicBezTo>
                    <a:cubicBezTo>
                      <a:pt x="245" y="80"/>
                      <a:pt x="206" y="86"/>
                      <a:pt x="202" y="80"/>
                    </a:cubicBezTo>
                    <a:cubicBezTo>
                      <a:pt x="197" y="75"/>
                      <a:pt x="204" y="68"/>
                      <a:pt x="192" y="68"/>
                    </a:cubicBezTo>
                    <a:cubicBezTo>
                      <a:pt x="180" y="68"/>
                      <a:pt x="153" y="64"/>
                      <a:pt x="145" y="54"/>
                    </a:cubicBezTo>
                    <a:cubicBezTo>
                      <a:pt x="138" y="44"/>
                      <a:pt x="138" y="25"/>
                      <a:pt x="132" y="12"/>
                    </a:cubicBezTo>
                    <a:cubicBezTo>
                      <a:pt x="126" y="0"/>
                      <a:pt x="102" y="9"/>
                      <a:pt x="85" y="12"/>
                    </a:cubicBezTo>
                    <a:cubicBezTo>
                      <a:pt x="80" y="13"/>
                      <a:pt x="71" y="14"/>
                      <a:pt x="62" y="14"/>
                    </a:cubicBezTo>
                    <a:cubicBezTo>
                      <a:pt x="59" y="18"/>
                      <a:pt x="56" y="21"/>
                      <a:pt x="51" y="24"/>
                    </a:cubicBezTo>
                    <a:cubicBezTo>
                      <a:pt x="35" y="35"/>
                      <a:pt x="43" y="43"/>
                      <a:pt x="43" y="56"/>
                    </a:cubicBezTo>
                    <a:cubicBezTo>
                      <a:pt x="43" y="69"/>
                      <a:pt x="30" y="71"/>
                      <a:pt x="21" y="83"/>
                    </a:cubicBezTo>
                    <a:cubicBezTo>
                      <a:pt x="13" y="95"/>
                      <a:pt x="21" y="97"/>
                      <a:pt x="9" y="112"/>
                    </a:cubicBezTo>
                    <a:cubicBezTo>
                      <a:pt x="6" y="115"/>
                      <a:pt x="4" y="117"/>
                      <a:pt x="3" y="120"/>
                    </a:cubicBezTo>
                    <a:cubicBezTo>
                      <a:pt x="8" y="124"/>
                      <a:pt x="14" y="128"/>
                      <a:pt x="17" y="131"/>
                    </a:cubicBezTo>
                    <a:cubicBezTo>
                      <a:pt x="25" y="140"/>
                      <a:pt x="25" y="143"/>
                      <a:pt x="44" y="143"/>
                    </a:cubicBezTo>
                    <a:cubicBezTo>
                      <a:pt x="63" y="143"/>
                      <a:pt x="47" y="148"/>
                      <a:pt x="64" y="155"/>
                    </a:cubicBezTo>
                    <a:cubicBezTo>
                      <a:pt x="82" y="162"/>
                      <a:pt x="98" y="163"/>
                      <a:pt x="100" y="182"/>
                    </a:cubicBezTo>
                    <a:cubicBezTo>
                      <a:pt x="102" y="201"/>
                      <a:pt x="112" y="230"/>
                      <a:pt x="108" y="232"/>
                    </a:cubicBezTo>
                    <a:cubicBezTo>
                      <a:pt x="103" y="233"/>
                      <a:pt x="81" y="201"/>
                      <a:pt x="72" y="207"/>
                    </a:cubicBezTo>
                    <a:cubicBezTo>
                      <a:pt x="63" y="212"/>
                      <a:pt x="60" y="225"/>
                      <a:pt x="55" y="225"/>
                    </a:cubicBezTo>
                    <a:cubicBezTo>
                      <a:pt x="49" y="225"/>
                      <a:pt x="43" y="230"/>
                      <a:pt x="37" y="238"/>
                    </a:cubicBezTo>
                    <a:cubicBezTo>
                      <a:pt x="30" y="246"/>
                      <a:pt x="20" y="242"/>
                      <a:pt x="17" y="255"/>
                    </a:cubicBezTo>
                    <a:cubicBezTo>
                      <a:pt x="15" y="264"/>
                      <a:pt x="6" y="277"/>
                      <a:pt x="0" y="285"/>
                    </a:cubicBezTo>
                    <a:cubicBezTo>
                      <a:pt x="4" y="288"/>
                      <a:pt x="8" y="290"/>
                      <a:pt x="13" y="293"/>
                    </a:cubicBezTo>
                    <a:cubicBezTo>
                      <a:pt x="22" y="297"/>
                      <a:pt x="35" y="292"/>
                      <a:pt x="46" y="289"/>
                    </a:cubicBezTo>
                    <a:cubicBezTo>
                      <a:pt x="57" y="286"/>
                      <a:pt x="49" y="302"/>
                      <a:pt x="45" y="316"/>
                    </a:cubicBezTo>
                    <a:cubicBezTo>
                      <a:pt x="42" y="329"/>
                      <a:pt x="63" y="347"/>
                      <a:pt x="69" y="350"/>
                    </a:cubicBezTo>
                    <a:cubicBezTo>
                      <a:pt x="76" y="352"/>
                      <a:pt x="97" y="371"/>
                      <a:pt x="102" y="371"/>
                    </a:cubicBezTo>
                    <a:cubicBezTo>
                      <a:pt x="106" y="371"/>
                      <a:pt x="126" y="398"/>
                      <a:pt x="139" y="396"/>
                    </a:cubicBezTo>
                    <a:cubicBezTo>
                      <a:pt x="153" y="395"/>
                      <a:pt x="160" y="410"/>
                      <a:pt x="168" y="419"/>
                    </a:cubicBezTo>
                    <a:cubicBezTo>
                      <a:pt x="176" y="428"/>
                      <a:pt x="151" y="470"/>
                      <a:pt x="152" y="476"/>
                    </a:cubicBezTo>
                    <a:cubicBezTo>
                      <a:pt x="153" y="482"/>
                      <a:pt x="167" y="495"/>
                      <a:pt x="163" y="504"/>
                    </a:cubicBezTo>
                    <a:cubicBezTo>
                      <a:pt x="160" y="513"/>
                      <a:pt x="154" y="506"/>
                      <a:pt x="157" y="525"/>
                    </a:cubicBezTo>
                    <a:cubicBezTo>
                      <a:pt x="161" y="545"/>
                      <a:pt x="189" y="544"/>
                      <a:pt x="201" y="541"/>
                    </a:cubicBezTo>
                    <a:cubicBezTo>
                      <a:pt x="213" y="539"/>
                      <a:pt x="229" y="525"/>
                      <a:pt x="243" y="531"/>
                    </a:cubicBezTo>
                    <a:cubicBezTo>
                      <a:pt x="257" y="536"/>
                      <a:pt x="287" y="534"/>
                      <a:pt x="307" y="527"/>
                    </a:cubicBezTo>
                    <a:cubicBezTo>
                      <a:pt x="326" y="520"/>
                      <a:pt x="325" y="537"/>
                      <a:pt x="324" y="545"/>
                    </a:cubicBezTo>
                    <a:cubicBezTo>
                      <a:pt x="323" y="553"/>
                      <a:pt x="361" y="576"/>
                      <a:pt x="362" y="584"/>
                    </a:cubicBezTo>
                    <a:cubicBezTo>
                      <a:pt x="363" y="589"/>
                      <a:pt x="369" y="609"/>
                      <a:pt x="366" y="618"/>
                    </a:cubicBezTo>
                    <a:cubicBezTo>
                      <a:pt x="376" y="619"/>
                      <a:pt x="385" y="619"/>
                      <a:pt x="391" y="620"/>
                    </a:cubicBezTo>
                    <a:cubicBezTo>
                      <a:pt x="406" y="620"/>
                      <a:pt x="419" y="620"/>
                      <a:pt x="427" y="614"/>
                    </a:cubicBezTo>
                    <a:cubicBezTo>
                      <a:pt x="427" y="613"/>
                      <a:pt x="427" y="613"/>
                      <a:pt x="428" y="613"/>
                    </a:cubicBezTo>
                    <a:cubicBezTo>
                      <a:pt x="431" y="602"/>
                      <a:pt x="435" y="590"/>
                      <a:pt x="437" y="588"/>
                    </a:cubicBezTo>
                    <a:cubicBezTo>
                      <a:pt x="442" y="585"/>
                      <a:pt x="459" y="562"/>
                      <a:pt x="467" y="560"/>
                    </a:cubicBezTo>
                    <a:cubicBezTo>
                      <a:pt x="474" y="558"/>
                      <a:pt x="486" y="538"/>
                      <a:pt x="497" y="532"/>
                    </a:cubicBezTo>
                    <a:cubicBezTo>
                      <a:pt x="507" y="526"/>
                      <a:pt x="517" y="516"/>
                      <a:pt x="517" y="502"/>
                    </a:cubicBezTo>
                    <a:cubicBezTo>
                      <a:pt x="517" y="487"/>
                      <a:pt x="513" y="471"/>
                      <a:pt x="522" y="464"/>
                    </a:cubicBezTo>
                    <a:cubicBezTo>
                      <a:pt x="528" y="460"/>
                      <a:pt x="535" y="442"/>
                      <a:pt x="532" y="424"/>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66" name="Freeform 19">
                <a:extLst>
                  <a:ext uri="{FF2B5EF4-FFF2-40B4-BE49-F238E27FC236}">
                    <a16:creationId xmlns:a16="http://schemas.microsoft.com/office/drawing/2014/main" id="{B2A20001-B861-421D-BB25-D72B820EB4C0}"/>
                  </a:ext>
                </a:extLst>
              </p:cNvPr>
              <p:cNvSpPr>
                <a:spLocks/>
              </p:cNvSpPr>
              <p:nvPr/>
            </p:nvSpPr>
            <p:spPr bwMode="auto">
              <a:xfrm>
                <a:off x="-2060575" y="-3633787"/>
                <a:ext cx="752475" cy="566738"/>
              </a:xfrm>
              <a:custGeom>
                <a:avLst/>
                <a:gdLst>
                  <a:gd name="T0" fmla="*/ 2147483646 w 201"/>
                  <a:gd name="T1" fmla="*/ 2147483646 h 151"/>
                  <a:gd name="T2" fmla="*/ 2147483646 w 201"/>
                  <a:gd name="T3" fmla="*/ 2147483646 h 151"/>
                  <a:gd name="T4" fmla="*/ 2147483646 w 201"/>
                  <a:gd name="T5" fmla="*/ 2147483646 h 151"/>
                  <a:gd name="T6" fmla="*/ 2147483646 w 201"/>
                  <a:gd name="T7" fmla="*/ 2147483646 h 151"/>
                  <a:gd name="T8" fmla="*/ 2147483646 w 201"/>
                  <a:gd name="T9" fmla="*/ 2147483646 h 151"/>
                  <a:gd name="T10" fmla="*/ 2147483646 w 201"/>
                  <a:gd name="T11" fmla="*/ 2147483646 h 151"/>
                  <a:gd name="T12" fmla="*/ 2147483646 w 201"/>
                  <a:gd name="T13" fmla="*/ 2147483646 h 151"/>
                  <a:gd name="T14" fmla="*/ 2147483646 w 201"/>
                  <a:gd name="T15" fmla="*/ 2147483646 h 151"/>
                  <a:gd name="T16" fmla="*/ 2147483646 w 201"/>
                  <a:gd name="T17" fmla="*/ 2147483646 h 151"/>
                  <a:gd name="T18" fmla="*/ 2147483646 w 201"/>
                  <a:gd name="T19" fmla="*/ 2147483646 h 151"/>
                  <a:gd name="T20" fmla="*/ 2147483646 w 201"/>
                  <a:gd name="T21" fmla="*/ 2147483646 h 151"/>
                  <a:gd name="T22" fmla="*/ 2147483646 w 201"/>
                  <a:gd name="T23" fmla="*/ 2147483646 h 151"/>
                  <a:gd name="T24" fmla="*/ 2147483646 w 201"/>
                  <a:gd name="T25" fmla="*/ 2147483646 h 151"/>
                  <a:gd name="T26" fmla="*/ 2147483646 w 201"/>
                  <a:gd name="T27" fmla="*/ 2147483646 h 151"/>
                  <a:gd name="T28" fmla="*/ 2147483646 w 201"/>
                  <a:gd name="T29" fmla="*/ 2147483646 h 151"/>
                  <a:gd name="T30" fmla="*/ 2147483646 w 201"/>
                  <a:gd name="T31" fmla="*/ 2147483646 h 151"/>
                  <a:gd name="T32" fmla="*/ 2147483646 w 201"/>
                  <a:gd name="T33" fmla="*/ 2147483646 h 151"/>
                  <a:gd name="T34" fmla="*/ 2147483646 w 201"/>
                  <a:gd name="T35" fmla="*/ 2147483646 h 151"/>
                  <a:gd name="T36" fmla="*/ 2147483646 w 201"/>
                  <a:gd name="T37" fmla="*/ 2147483646 h 151"/>
                  <a:gd name="T38" fmla="*/ 2147483646 w 201"/>
                  <a:gd name="T39" fmla="*/ 2147483646 h 151"/>
                  <a:gd name="T40" fmla="*/ 2147483646 w 201"/>
                  <a:gd name="T41" fmla="*/ 2147483646 h 151"/>
                  <a:gd name="T42" fmla="*/ 2147483646 w 201"/>
                  <a:gd name="T43" fmla="*/ 2147483646 h 151"/>
                  <a:gd name="T44" fmla="*/ 2147483646 w 201"/>
                  <a:gd name="T45" fmla="*/ 0 h 151"/>
                  <a:gd name="T46" fmla="*/ 2147483646 w 201"/>
                  <a:gd name="T47" fmla="*/ 2147483646 h 151"/>
                  <a:gd name="T48" fmla="*/ 2147483646 w 201"/>
                  <a:gd name="T49" fmla="*/ 2147483646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1" h="151">
                    <a:moveTo>
                      <a:pt x="21" y="32"/>
                    </a:moveTo>
                    <a:cubicBezTo>
                      <a:pt x="12" y="30"/>
                      <a:pt x="0" y="30"/>
                      <a:pt x="2" y="39"/>
                    </a:cubicBezTo>
                    <a:cubicBezTo>
                      <a:pt x="5" y="48"/>
                      <a:pt x="20" y="57"/>
                      <a:pt x="21" y="65"/>
                    </a:cubicBezTo>
                    <a:cubicBezTo>
                      <a:pt x="23" y="73"/>
                      <a:pt x="44" y="109"/>
                      <a:pt x="53" y="109"/>
                    </a:cubicBezTo>
                    <a:cubicBezTo>
                      <a:pt x="62" y="109"/>
                      <a:pt x="64" y="115"/>
                      <a:pt x="72" y="120"/>
                    </a:cubicBezTo>
                    <a:cubicBezTo>
                      <a:pt x="80" y="126"/>
                      <a:pt x="97" y="134"/>
                      <a:pt x="104" y="135"/>
                    </a:cubicBezTo>
                    <a:cubicBezTo>
                      <a:pt x="110" y="136"/>
                      <a:pt x="127" y="151"/>
                      <a:pt x="135" y="144"/>
                    </a:cubicBezTo>
                    <a:cubicBezTo>
                      <a:pt x="143" y="137"/>
                      <a:pt x="152" y="140"/>
                      <a:pt x="156" y="133"/>
                    </a:cubicBezTo>
                    <a:cubicBezTo>
                      <a:pt x="161" y="126"/>
                      <a:pt x="159" y="111"/>
                      <a:pt x="151" y="109"/>
                    </a:cubicBezTo>
                    <a:cubicBezTo>
                      <a:pt x="143" y="107"/>
                      <a:pt x="141" y="77"/>
                      <a:pt x="151" y="74"/>
                    </a:cubicBezTo>
                    <a:cubicBezTo>
                      <a:pt x="161" y="72"/>
                      <a:pt x="169" y="59"/>
                      <a:pt x="179" y="67"/>
                    </a:cubicBezTo>
                    <a:cubicBezTo>
                      <a:pt x="189" y="75"/>
                      <a:pt x="195" y="72"/>
                      <a:pt x="197" y="57"/>
                    </a:cubicBezTo>
                    <a:cubicBezTo>
                      <a:pt x="197" y="54"/>
                      <a:pt x="198" y="49"/>
                      <a:pt x="200" y="43"/>
                    </a:cubicBezTo>
                    <a:cubicBezTo>
                      <a:pt x="200" y="43"/>
                      <a:pt x="199" y="43"/>
                      <a:pt x="199" y="43"/>
                    </a:cubicBezTo>
                    <a:cubicBezTo>
                      <a:pt x="185" y="39"/>
                      <a:pt x="201" y="31"/>
                      <a:pt x="195" y="29"/>
                    </a:cubicBezTo>
                    <a:cubicBezTo>
                      <a:pt x="188" y="28"/>
                      <a:pt x="180" y="29"/>
                      <a:pt x="175" y="29"/>
                    </a:cubicBezTo>
                    <a:cubicBezTo>
                      <a:pt x="171" y="28"/>
                      <a:pt x="163" y="19"/>
                      <a:pt x="159" y="15"/>
                    </a:cubicBezTo>
                    <a:cubicBezTo>
                      <a:pt x="154" y="11"/>
                      <a:pt x="151" y="16"/>
                      <a:pt x="151" y="26"/>
                    </a:cubicBezTo>
                    <a:cubicBezTo>
                      <a:pt x="151" y="36"/>
                      <a:pt x="141" y="43"/>
                      <a:pt x="131" y="43"/>
                    </a:cubicBezTo>
                    <a:cubicBezTo>
                      <a:pt x="121" y="43"/>
                      <a:pt x="136" y="23"/>
                      <a:pt x="131" y="19"/>
                    </a:cubicBezTo>
                    <a:cubicBezTo>
                      <a:pt x="125" y="16"/>
                      <a:pt x="115" y="16"/>
                      <a:pt x="109" y="12"/>
                    </a:cubicBezTo>
                    <a:cubicBezTo>
                      <a:pt x="104" y="8"/>
                      <a:pt x="103" y="11"/>
                      <a:pt x="93" y="8"/>
                    </a:cubicBezTo>
                    <a:cubicBezTo>
                      <a:pt x="88" y="7"/>
                      <a:pt x="86" y="3"/>
                      <a:pt x="84" y="0"/>
                    </a:cubicBezTo>
                    <a:cubicBezTo>
                      <a:pt x="76" y="3"/>
                      <a:pt x="69" y="8"/>
                      <a:pt x="63" y="11"/>
                    </a:cubicBezTo>
                    <a:cubicBezTo>
                      <a:pt x="48" y="20"/>
                      <a:pt x="30" y="33"/>
                      <a:pt x="21" y="32"/>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67" name="Freeform 20">
                <a:extLst>
                  <a:ext uri="{FF2B5EF4-FFF2-40B4-BE49-F238E27FC236}">
                    <a16:creationId xmlns:a16="http://schemas.microsoft.com/office/drawing/2014/main" id="{7ABC0CF2-DF4F-4F9C-A343-61D213CEC3A7}"/>
                  </a:ext>
                </a:extLst>
              </p:cNvPr>
              <p:cNvSpPr>
                <a:spLocks/>
              </p:cNvSpPr>
              <p:nvPr/>
            </p:nvSpPr>
            <p:spPr bwMode="auto">
              <a:xfrm>
                <a:off x="-3478213" y="-4214813"/>
                <a:ext cx="3009900" cy="2813050"/>
              </a:xfrm>
              <a:custGeom>
                <a:avLst/>
                <a:gdLst>
                  <a:gd name="T0" fmla="*/ 2147483646 w 803"/>
                  <a:gd name="T1" fmla="*/ 2147483646 h 750"/>
                  <a:gd name="T2" fmla="*/ 2147483646 w 803"/>
                  <a:gd name="T3" fmla="*/ 2147483646 h 750"/>
                  <a:gd name="T4" fmla="*/ 2147483646 w 803"/>
                  <a:gd name="T5" fmla="*/ 2147483646 h 750"/>
                  <a:gd name="T6" fmla="*/ 2147483646 w 803"/>
                  <a:gd name="T7" fmla="*/ 2147483646 h 750"/>
                  <a:gd name="T8" fmla="*/ 2147483646 w 803"/>
                  <a:gd name="T9" fmla="*/ 2147483646 h 750"/>
                  <a:gd name="T10" fmla="*/ 2147483646 w 803"/>
                  <a:gd name="T11" fmla="*/ 2147483646 h 750"/>
                  <a:gd name="T12" fmla="*/ 2147483646 w 803"/>
                  <a:gd name="T13" fmla="*/ 2147483646 h 750"/>
                  <a:gd name="T14" fmla="*/ 2147483646 w 803"/>
                  <a:gd name="T15" fmla="*/ 2147483646 h 750"/>
                  <a:gd name="T16" fmla="*/ 2147483646 w 803"/>
                  <a:gd name="T17" fmla="*/ 2147483646 h 750"/>
                  <a:gd name="T18" fmla="*/ 2147483646 w 803"/>
                  <a:gd name="T19" fmla="*/ 2147483646 h 750"/>
                  <a:gd name="T20" fmla="*/ 2147483646 w 803"/>
                  <a:gd name="T21" fmla="*/ 2147483646 h 750"/>
                  <a:gd name="T22" fmla="*/ 2147483646 w 803"/>
                  <a:gd name="T23" fmla="*/ 2147483646 h 750"/>
                  <a:gd name="T24" fmla="*/ 2147483646 w 803"/>
                  <a:gd name="T25" fmla="*/ 2147483646 h 750"/>
                  <a:gd name="T26" fmla="*/ 2147483646 w 803"/>
                  <a:gd name="T27" fmla="*/ 2147483646 h 750"/>
                  <a:gd name="T28" fmla="*/ 2147483646 w 803"/>
                  <a:gd name="T29" fmla="*/ 2147483646 h 750"/>
                  <a:gd name="T30" fmla="*/ 2147483646 w 803"/>
                  <a:gd name="T31" fmla="*/ 2147483646 h 750"/>
                  <a:gd name="T32" fmla="*/ 2147483646 w 803"/>
                  <a:gd name="T33" fmla="*/ 2147483646 h 750"/>
                  <a:gd name="T34" fmla="*/ 2147483646 w 803"/>
                  <a:gd name="T35" fmla="*/ 2147483646 h 750"/>
                  <a:gd name="T36" fmla="*/ 2147483646 w 803"/>
                  <a:gd name="T37" fmla="*/ 2147483646 h 750"/>
                  <a:gd name="T38" fmla="*/ 2147483646 w 803"/>
                  <a:gd name="T39" fmla="*/ 2147483646 h 750"/>
                  <a:gd name="T40" fmla="*/ 2147483646 w 803"/>
                  <a:gd name="T41" fmla="*/ 2147483646 h 750"/>
                  <a:gd name="T42" fmla="*/ 2147483646 w 803"/>
                  <a:gd name="T43" fmla="*/ 2147483646 h 750"/>
                  <a:gd name="T44" fmla="*/ 2147483646 w 803"/>
                  <a:gd name="T45" fmla="*/ 2147483646 h 750"/>
                  <a:gd name="T46" fmla="*/ 2147483646 w 803"/>
                  <a:gd name="T47" fmla="*/ 2147483646 h 750"/>
                  <a:gd name="T48" fmla="*/ 2147483646 w 803"/>
                  <a:gd name="T49" fmla="*/ 2147483646 h 750"/>
                  <a:gd name="T50" fmla="*/ 2147483646 w 803"/>
                  <a:gd name="T51" fmla="*/ 2147483646 h 750"/>
                  <a:gd name="T52" fmla="*/ 0 w 803"/>
                  <a:gd name="T53" fmla="*/ 2147483646 h 750"/>
                  <a:gd name="T54" fmla="*/ 2147483646 w 803"/>
                  <a:gd name="T55" fmla="*/ 2147483646 h 750"/>
                  <a:gd name="T56" fmla="*/ 2147483646 w 803"/>
                  <a:gd name="T57" fmla="*/ 2147483646 h 750"/>
                  <a:gd name="T58" fmla="*/ 2147483646 w 803"/>
                  <a:gd name="T59" fmla="*/ 2147483646 h 750"/>
                  <a:gd name="T60" fmla="*/ 2147483646 w 803"/>
                  <a:gd name="T61" fmla="*/ 2147483646 h 750"/>
                  <a:gd name="T62" fmla="*/ 2147483646 w 803"/>
                  <a:gd name="T63" fmla="*/ 2147483646 h 750"/>
                  <a:gd name="T64" fmla="*/ 2147483646 w 803"/>
                  <a:gd name="T65" fmla="*/ 2147483646 h 750"/>
                  <a:gd name="T66" fmla="*/ 2147483646 w 803"/>
                  <a:gd name="T67" fmla="*/ 2147483646 h 750"/>
                  <a:gd name="T68" fmla="*/ 2147483646 w 803"/>
                  <a:gd name="T69" fmla="*/ 2147483646 h 750"/>
                  <a:gd name="T70" fmla="*/ 2147483646 w 803"/>
                  <a:gd name="T71" fmla="*/ 2147483646 h 750"/>
                  <a:gd name="T72" fmla="*/ 2147483646 w 803"/>
                  <a:gd name="T73" fmla="*/ 2147483646 h 750"/>
                  <a:gd name="T74" fmla="*/ 2147483646 w 803"/>
                  <a:gd name="T75" fmla="*/ 2147483646 h 750"/>
                  <a:gd name="T76" fmla="*/ 2147483646 w 803"/>
                  <a:gd name="T77" fmla="*/ 2147483646 h 750"/>
                  <a:gd name="T78" fmla="*/ 2147483646 w 803"/>
                  <a:gd name="T79" fmla="*/ 2147483646 h 750"/>
                  <a:gd name="T80" fmla="*/ 2147483646 w 803"/>
                  <a:gd name="T81" fmla="*/ 2147483646 h 750"/>
                  <a:gd name="T82" fmla="*/ 2147483646 w 803"/>
                  <a:gd name="T83" fmla="*/ 2147483646 h 750"/>
                  <a:gd name="T84" fmla="*/ 2147483646 w 803"/>
                  <a:gd name="T85" fmla="*/ 2147483646 h 750"/>
                  <a:gd name="T86" fmla="*/ 2147483646 w 803"/>
                  <a:gd name="T87" fmla="*/ 2147483646 h 7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3" h="750">
                    <a:moveTo>
                      <a:pt x="784" y="340"/>
                    </a:moveTo>
                    <a:cubicBezTo>
                      <a:pt x="778" y="340"/>
                      <a:pt x="772" y="334"/>
                      <a:pt x="761" y="332"/>
                    </a:cubicBezTo>
                    <a:cubicBezTo>
                      <a:pt x="749" y="330"/>
                      <a:pt x="765" y="338"/>
                      <a:pt x="739" y="337"/>
                    </a:cubicBezTo>
                    <a:cubicBezTo>
                      <a:pt x="714" y="336"/>
                      <a:pt x="715" y="330"/>
                      <a:pt x="711" y="310"/>
                    </a:cubicBezTo>
                    <a:cubicBezTo>
                      <a:pt x="708" y="291"/>
                      <a:pt x="706" y="274"/>
                      <a:pt x="697" y="266"/>
                    </a:cubicBezTo>
                    <a:cubicBezTo>
                      <a:pt x="689" y="259"/>
                      <a:pt x="692" y="249"/>
                      <a:pt x="698" y="244"/>
                    </a:cubicBezTo>
                    <a:cubicBezTo>
                      <a:pt x="704" y="240"/>
                      <a:pt x="703" y="230"/>
                      <a:pt x="701" y="225"/>
                    </a:cubicBezTo>
                    <a:cubicBezTo>
                      <a:pt x="698" y="220"/>
                      <a:pt x="705" y="213"/>
                      <a:pt x="705" y="208"/>
                    </a:cubicBezTo>
                    <a:cubicBezTo>
                      <a:pt x="704" y="202"/>
                      <a:pt x="698" y="209"/>
                      <a:pt x="687" y="212"/>
                    </a:cubicBezTo>
                    <a:cubicBezTo>
                      <a:pt x="675" y="214"/>
                      <a:pt x="673" y="214"/>
                      <a:pt x="645" y="212"/>
                    </a:cubicBezTo>
                    <a:cubicBezTo>
                      <a:pt x="617" y="209"/>
                      <a:pt x="607" y="210"/>
                      <a:pt x="591" y="212"/>
                    </a:cubicBezTo>
                    <a:cubicBezTo>
                      <a:pt x="576" y="214"/>
                      <a:pt x="593" y="205"/>
                      <a:pt x="595" y="199"/>
                    </a:cubicBezTo>
                    <a:cubicBezTo>
                      <a:pt x="596" y="193"/>
                      <a:pt x="590" y="201"/>
                      <a:pt x="578" y="198"/>
                    </a:cubicBezTo>
                    <a:cubicBezTo>
                      <a:pt x="576" y="204"/>
                      <a:pt x="575" y="209"/>
                      <a:pt x="575" y="212"/>
                    </a:cubicBezTo>
                    <a:cubicBezTo>
                      <a:pt x="573" y="227"/>
                      <a:pt x="567" y="230"/>
                      <a:pt x="557" y="222"/>
                    </a:cubicBezTo>
                    <a:cubicBezTo>
                      <a:pt x="547" y="214"/>
                      <a:pt x="539" y="227"/>
                      <a:pt x="529" y="229"/>
                    </a:cubicBezTo>
                    <a:cubicBezTo>
                      <a:pt x="519" y="232"/>
                      <a:pt x="521" y="262"/>
                      <a:pt x="529" y="264"/>
                    </a:cubicBezTo>
                    <a:cubicBezTo>
                      <a:pt x="537" y="266"/>
                      <a:pt x="539" y="281"/>
                      <a:pt x="534" y="288"/>
                    </a:cubicBezTo>
                    <a:cubicBezTo>
                      <a:pt x="530" y="295"/>
                      <a:pt x="521" y="292"/>
                      <a:pt x="513" y="299"/>
                    </a:cubicBezTo>
                    <a:cubicBezTo>
                      <a:pt x="505" y="306"/>
                      <a:pt x="488" y="291"/>
                      <a:pt x="482" y="290"/>
                    </a:cubicBezTo>
                    <a:cubicBezTo>
                      <a:pt x="475" y="289"/>
                      <a:pt x="458" y="281"/>
                      <a:pt x="450" y="275"/>
                    </a:cubicBezTo>
                    <a:cubicBezTo>
                      <a:pt x="442" y="270"/>
                      <a:pt x="440" y="264"/>
                      <a:pt x="431" y="264"/>
                    </a:cubicBezTo>
                    <a:cubicBezTo>
                      <a:pt x="422" y="264"/>
                      <a:pt x="401" y="228"/>
                      <a:pt x="399" y="220"/>
                    </a:cubicBezTo>
                    <a:cubicBezTo>
                      <a:pt x="398" y="212"/>
                      <a:pt x="383" y="203"/>
                      <a:pt x="380" y="194"/>
                    </a:cubicBezTo>
                    <a:cubicBezTo>
                      <a:pt x="378" y="185"/>
                      <a:pt x="390" y="185"/>
                      <a:pt x="399" y="187"/>
                    </a:cubicBezTo>
                    <a:cubicBezTo>
                      <a:pt x="408" y="188"/>
                      <a:pt x="426" y="175"/>
                      <a:pt x="441" y="166"/>
                    </a:cubicBezTo>
                    <a:cubicBezTo>
                      <a:pt x="447" y="163"/>
                      <a:pt x="454" y="158"/>
                      <a:pt x="462" y="155"/>
                    </a:cubicBezTo>
                    <a:cubicBezTo>
                      <a:pt x="459" y="150"/>
                      <a:pt x="456" y="146"/>
                      <a:pt x="448" y="142"/>
                    </a:cubicBezTo>
                    <a:cubicBezTo>
                      <a:pt x="433" y="136"/>
                      <a:pt x="446" y="134"/>
                      <a:pt x="450" y="120"/>
                    </a:cubicBezTo>
                    <a:cubicBezTo>
                      <a:pt x="454" y="106"/>
                      <a:pt x="459" y="106"/>
                      <a:pt x="446" y="112"/>
                    </a:cubicBezTo>
                    <a:cubicBezTo>
                      <a:pt x="433" y="118"/>
                      <a:pt x="428" y="116"/>
                      <a:pt x="417" y="115"/>
                    </a:cubicBezTo>
                    <a:cubicBezTo>
                      <a:pt x="407" y="114"/>
                      <a:pt x="407" y="105"/>
                      <a:pt x="404" y="100"/>
                    </a:cubicBezTo>
                    <a:cubicBezTo>
                      <a:pt x="401" y="96"/>
                      <a:pt x="405" y="88"/>
                      <a:pt x="391" y="82"/>
                    </a:cubicBezTo>
                    <a:cubicBezTo>
                      <a:pt x="377" y="75"/>
                      <a:pt x="374" y="36"/>
                      <a:pt x="363" y="30"/>
                    </a:cubicBezTo>
                    <a:cubicBezTo>
                      <a:pt x="351" y="24"/>
                      <a:pt x="335" y="12"/>
                      <a:pt x="319" y="6"/>
                    </a:cubicBezTo>
                    <a:cubicBezTo>
                      <a:pt x="302" y="0"/>
                      <a:pt x="319" y="6"/>
                      <a:pt x="307" y="14"/>
                    </a:cubicBezTo>
                    <a:cubicBezTo>
                      <a:pt x="295" y="21"/>
                      <a:pt x="284" y="10"/>
                      <a:pt x="279" y="7"/>
                    </a:cubicBezTo>
                    <a:cubicBezTo>
                      <a:pt x="273" y="4"/>
                      <a:pt x="277" y="14"/>
                      <a:pt x="267" y="16"/>
                    </a:cubicBezTo>
                    <a:cubicBezTo>
                      <a:pt x="256" y="19"/>
                      <a:pt x="250" y="15"/>
                      <a:pt x="247" y="16"/>
                    </a:cubicBezTo>
                    <a:cubicBezTo>
                      <a:pt x="245" y="18"/>
                      <a:pt x="250" y="22"/>
                      <a:pt x="237" y="27"/>
                    </a:cubicBezTo>
                    <a:cubicBezTo>
                      <a:pt x="225" y="32"/>
                      <a:pt x="221" y="34"/>
                      <a:pt x="209" y="52"/>
                    </a:cubicBezTo>
                    <a:cubicBezTo>
                      <a:pt x="197" y="69"/>
                      <a:pt x="197" y="64"/>
                      <a:pt x="184" y="64"/>
                    </a:cubicBezTo>
                    <a:cubicBezTo>
                      <a:pt x="171" y="64"/>
                      <a:pt x="187" y="72"/>
                      <a:pt x="177" y="82"/>
                    </a:cubicBezTo>
                    <a:cubicBezTo>
                      <a:pt x="168" y="92"/>
                      <a:pt x="157" y="113"/>
                      <a:pt x="152" y="124"/>
                    </a:cubicBezTo>
                    <a:cubicBezTo>
                      <a:pt x="147" y="136"/>
                      <a:pt x="151" y="135"/>
                      <a:pt x="139" y="138"/>
                    </a:cubicBezTo>
                    <a:cubicBezTo>
                      <a:pt x="127" y="140"/>
                      <a:pt x="151" y="152"/>
                      <a:pt x="165" y="156"/>
                    </a:cubicBezTo>
                    <a:cubicBezTo>
                      <a:pt x="178" y="159"/>
                      <a:pt x="184" y="173"/>
                      <a:pt x="189" y="186"/>
                    </a:cubicBezTo>
                    <a:cubicBezTo>
                      <a:pt x="192" y="192"/>
                      <a:pt x="194" y="198"/>
                      <a:pt x="194" y="204"/>
                    </a:cubicBezTo>
                    <a:cubicBezTo>
                      <a:pt x="199" y="209"/>
                      <a:pt x="206" y="211"/>
                      <a:pt x="210" y="200"/>
                    </a:cubicBezTo>
                    <a:cubicBezTo>
                      <a:pt x="219" y="178"/>
                      <a:pt x="236" y="155"/>
                      <a:pt x="252" y="155"/>
                    </a:cubicBezTo>
                    <a:cubicBezTo>
                      <a:pt x="268" y="154"/>
                      <a:pt x="269" y="144"/>
                      <a:pt x="280" y="136"/>
                    </a:cubicBezTo>
                    <a:cubicBezTo>
                      <a:pt x="291" y="128"/>
                      <a:pt x="293" y="110"/>
                      <a:pt x="299" y="113"/>
                    </a:cubicBezTo>
                    <a:cubicBezTo>
                      <a:pt x="306" y="117"/>
                      <a:pt x="309" y="133"/>
                      <a:pt x="316" y="133"/>
                    </a:cubicBezTo>
                    <a:cubicBezTo>
                      <a:pt x="323" y="133"/>
                      <a:pt x="335" y="131"/>
                      <a:pt x="332" y="138"/>
                    </a:cubicBezTo>
                    <a:cubicBezTo>
                      <a:pt x="329" y="145"/>
                      <a:pt x="325" y="162"/>
                      <a:pt x="333" y="164"/>
                    </a:cubicBezTo>
                    <a:cubicBezTo>
                      <a:pt x="340" y="166"/>
                      <a:pt x="335" y="182"/>
                      <a:pt x="339" y="188"/>
                    </a:cubicBezTo>
                    <a:cubicBezTo>
                      <a:pt x="342" y="193"/>
                      <a:pt x="356" y="206"/>
                      <a:pt x="352" y="215"/>
                    </a:cubicBezTo>
                    <a:cubicBezTo>
                      <a:pt x="349" y="224"/>
                      <a:pt x="368" y="238"/>
                      <a:pt x="371" y="245"/>
                    </a:cubicBezTo>
                    <a:cubicBezTo>
                      <a:pt x="375" y="252"/>
                      <a:pt x="376" y="270"/>
                      <a:pt x="371" y="277"/>
                    </a:cubicBezTo>
                    <a:cubicBezTo>
                      <a:pt x="367" y="283"/>
                      <a:pt x="361" y="295"/>
                      <a:pt x="366" y="301"/>
                    </a:cubicBezTo>
                    <a:cubicBezTo>
                      <a:pt x="370" y="307"/>
                      <a:pt x="412" y="327"/>
                      <a:pt x="405" y="332"/>
                    </a:cubicBezTo>
                    <a:cubicBezTo>
                      <a:pt x="398" y="336"/>
                      <a:pt x="327" y="335"/>
                      <a:pt x="338" y="341"/>
                    </a:cubicBezTo>
                    <a:cubicBezTo>
                      <a:pt x="348" y="346"/>
                      <a:pt x="343" y="341"/>
                      <a:pt x="349" y="360"/>
                    </a:cubicBezTo>
                    <a:cubicBezTo>
                      <a:pt x="354" y="379"/>
                      <a:pt x="345" y="383"/>
                      <a:pt x="354" y="392"/>
                    </a:cubicBezTo>
                    <a:cubicBezTo>
                      <a:pt x="363" y="401"/>
                      <a:pt x="372" y="405"/>
                      <a:pt x="352" y="404"/>
                    </a:cubicBezTo>
                    <a:cubicBezTo>
                      <a:pt x="332" y="403"/>
                      <a:pt x="303" y="404"/>
                      <a:pt x="295" y="386"/>
                    </a:cubicBezTo>
                    <a:cubicBezTo>
                      <a:pt x="286" y="368"/>
                      <a:pt x="280" y="385"/>
                      <a:pt x="278" y="375"/>
                    </a:cubicBezTo>
                    <a:cubicBezTo>
                      <a:pt x="276" y="364"/>
                      <a:pt x="278" y="344"/>
                      <a:pt x="266" y="343"/>
                    </a:cubicBezTo>
                    <a:cubicBezTo>
                      <a:pt x="253" y="342"/>
                      <a:pt x="250" y="351"/>
                      <a:pt x="243" y="351"/>
                    </a:cubicBezTo>
                    <a:cubicBezTo>
                      <a:pt x="236" y="351"/>
                      <a:pt x="213" y="333"/>
                      <a:pt x="227" y="315"/>
                    </a:cubicBezTo>
                    <a:cubicBezTo>
                      <a:pt x="242" y="297"/>
                      <a:pt x="252" y="280"/>
                      <a:pt x="243" y="269"/>
                    </a:cubicBezTo>
                    <a:cubicBezTo>
                      <a:pt x="234" y="257"/>
                      <a:pt x="230" y="243"/>
                      <a:pt x="215" y="242"/>
                    </a:cubicBezTo>
                    <a:cubicBezTo>
                      <a:pt x="200" y="241"/>
                      <a:pt x="195" y="220"/>
                      <a:pt x="195" y="220"/>
                    </a:cubicBezTo>
                    <a:cubicBezTo>
                      <a:pt x="191" y="213"/>
                      <a:pt x="191" y="213"/>
                      <a:pt x="191" y="213"/>
                    </a:cubicBezTo>
                    <a:cubicBezTo>
                      <a:pt x="191" y="214"/>
                      <a:pt x="190" y="214"/>
                      <a:pt x="189" y="214"/>
                    </a:cubicBezTo>
                    <a:cubicBezTo>
                      <a:pt x="183" y="217"/>
                      <a:pt x="169" y="176"/>
                      <a:pt x="159" y="167"/>
                    </a:cubicBezTo>
                    <a:cubicBezTo>
                      <a:pt x="149" y="158"/>
                      <a:pt x="140" y="162"/>
                      <a:pt x="132" y="167"/>
                    </a:cubicBezTo>
                    <a:cubicBezTo>
                      <a:pt x="124" y="172"/>
                      <a:pt x="124" y="184"/>
                      <a:pt x="111" y="190"/>
                    </a:cubicBezTo>
                    <a:cubicBezTo>
                      <a:pt x="99" y="196"/>
                      <a:pt x="95" y="196"/>
                      <a:pt x="71" y="209"/>
                    </a:cubicBezTo>
                    <a:cubicBezTo>
                      <a:pt x="46" y="222"/>
                      <a:pt x="41" y="212"/>
                      <a:pt x="21" y="214"/>
                    </a:cubicBezTo>
                    <a:cubicBezTo>
                      <a:pt x="7" y="216"/>
                      <a:pt x="5" y="220"/>
                      <a:pt x="0" y="222"/>
                    </a:cubicBezTo>
                    <a:cubicBezTo>
                      <a:pt x="4" y="229"/>
                      <a:pt x="7" y="235"/>
                      <a:pt x="9" y="236"/>
                    </a:cubicBezTo>
                    <a:cubicBezTo>
                      <a:pt x="12" y="240"/>
                      <a:pt x="24" y="251"/>
                      <a:pt x="38" y="253"/>
                    </a:cubicBezTo>
                    <a:cubicBezTo>
                      <a:pt x="53" y="254"/>
                      <a:pt x="72" y="265"/>
                      <a:pt x="70" y="274"/>
                    </a:cubicBezTo>
                    <a:cubicBezTo>
                      <a:pt x="68" y="283"/>
                      <a:pt x="84" y="287"/>
                      <a:pt x="105" y="285"/>
                    </a:cubicBezTo>
                    <a:cubicBezTo>
                      <a:pt x="125" y="283"/>
                      <a:pt x="123" y="289"/>
                      <a:pt x="125" y="309"/>
                    </a:cubicBezTo>
                    <a:cubicBezTo>
                      <a:pt x="128" y="329"/>
                      <a:pt x="130" y="324"/>
                      <a:pt x="136" y="332"/>
                    </a:cubicBezTo>
                    <a:cubicBezTo>
                      <a:pt x="142" y="340"/>
                      <a:pt x="132" y="346"/>
                      <a:pt x="123" y="349"/>
                    </a:cubicBezTo>
                    <a:cubicBezTo>
                      <a:pt x="115" y="353"/>
                      <a:pt x="128" y="348"/>
                      <a:pt x="132" y="361"/>
                    </a:cubicBezTo>
                    <a:cubicBezTo>
                      <a:pt x="135" y="373"/>
                      <a:pt x="123" y="366"/>
                      <a:pt x="112" y="373"/>
                    </a:cubicBezTo>
                    <a:cubicBezTo>
                      <a:pt x="100" y="379"/>
                      <a:pt x="107" y="387"/>
                      <a:pt x="104" y="387"/>
                    </a:cubicBezTo>
                    <a:cubicBezTo>
                      <a:pt x="100" y="387"/>
                      <a:pt x="107" y="387"/>
                      <a:pt x="80" y="387"/>
                    </a:cubicBezTo>
                    <a:cubicBezTo>
                      <a:pt x="52" y="387"/>
                      <a:pt x="46" y="395"/>
                      <a:pt x="48" y="400"/>
                    </a:cubicBezTo>
                    <a:cubicBezTo>
                      <a:pt x="51" y="406"/>
                      <a:pt x="49" y="427"/>
                      <a:pt x="41" y="436"/>
                    </a:cubicBezTo>
                    <a:cubicBezTo>
                      <a:pt x="33" y="445"/>
                      <a:pt x="52" y="443"/>
                      <a:pt x="56" y="450"/>
                    </a:cubicBezTo>
                    <a:cubicBezTo>
                      <a:pt x="61" y="456"/>
                      <a:pt x="50" y="474"/>
                      <a:pt x="48" y="480"/>
                    </a:cubicBezTo>
                    <a:cubicBezTo>
                      <a:pt x="46" y="486"/>
                      <a:pt x="61" y="493"/>
                      <a:pt x="65" y="499"/>
                    </a:cubicBezTo>
                    <a:cubicBezTo>
                      <a:pt x="70" y="504"/>
                      <a:pt x="75" y="518"/>
                      <a:pt x="73" y="522"/>
                    </a:cubicBezTo>
                    <a:cubicBezTo>
                      <a:pt x="72" y="527"/>
                      <a:pt x="81" y="533"/>
                      <a:pt x="84" y="535"/>
                    </a:cubicBezTo>
                    <a:cubicBezTo>
                      <a:pt x="87" y="536"/>
                      <a:pt x="74" y="536"/>
                      <a:pt x="56" y="544"/>
                    </a:cubicBezTo>
                    <a:cubicBezTo>
                      <a:pt x="38" y="553"/>
                      <a:pt x="71" y="551"/>
                      <a:pt x="81" y="552"/>
                    </a:cubicBezTo>
                    <a:cubicBezTo>
                      <a:pt x="90" y="553"/>
                      <a:pt x="114" y="556"/>
                      <a:pt x="119" y="552"/>
                    </a:cubicBezTo>
                    <a:cubicBezTo>
                      <a:pt x="124" y="547"/>
                      <a:pt x="144" y="562"/>
                      <a:pt x="149" y="568"/>
                    </a:cubicBezTo>
                    <a:cubicBezTo>
                      <a:pt x="155" y="574"/>
                      <a:pt x="172" y="598"/>
                      <a:pt x="170" y="603"/>
                    </a:cubicBezTo>
                    <a:cubicBezTo>
                      <a:pt x="168" y="607"/>
                      <a:pt x="178" y="610"/>
                      <a:pt x="184" y="610"/>
                    </a:cubicBezTo>
                    <a:cubicBezTo>
                      <a:pt x="191" y="610"/>
                      <a:pt x="183" y="632"/>
                      <a:pt x="162" y="643"/>
                    </a:cubicBezTo>
                    <a:cubicBezTo>
                      <a:pt x="141" y="654"/>
                      <a:pt x="171" y="684"/>
                      <a:pt x="178" y="695"/>
                    </a:cubicBezTo>
                    <a:cubicBezTo>
                      <a:pt x="185" y="706"/>
                      <a:pt x="212" y="736"/>
                      <a:pt x="215" y="748"/>
                    </a:cubicBezTo>
                    <a:cubicBezTo>
                      <a:pt x="215" y="749"/>
                      <a:pt x="215" y="749"/>
                      <a:pt x="215" y="750"/>
                    </a:cubicBezTo>
                    <a:cubicBezTo>
                      <a:pt x="226" y="750"/>
                      <a:pt x="238" y="750"/>
                      <a:pt x="244" y="749"/>
                    </a:cubicBezTo>
                    <a:cubicBezTo>
                      <a:pt x="257" y="747"/>
                      <a:pt x="278" y="736"/>
                      <a:pt x="285" y="730"/>
                    </a:cubicBezTo>
                    <a:cubicBezTo>
                      <a:pt x="291" y="724"/>
                      <a:pt x="299" y="710"/>
                      <a:pt x="311" y="710"/>
                    </a:cubicBezTo>
                    <a:cubicBezTo>
                      <a:pt x="322" y="710"/>
                      <a:pt x="341" y="702"/>
                      <a:pt x="344" y="689"/>
                    </a:cubicBezTo>
                    <a:cubicBezTo>
                      <a:pt x="348" y="677"/>
                      <a:pt x="350" y="664"/>
                      <a:pt x="344" y="657"/>
                    </a:cubicBezTo>
                    <a:cubicBezTo>
                      <a:pt x="339" y="650"/>
                      <a:pt x="344" y="644"/>
                      <a:pt x="348" y="638"/>
                    </a:cubicBezTo>
                    <a:cubicBezTo>
                      <a:pt x="351" y="631"/>
                      <a:pt x="356" y="615"/>
                      <a:pt x="370" y="614"/>
                    </a:cubicBezTo>
                    <a:cubicBezTo>
                      <a:pt x="385" y="613"/>
                      <a:pt x="383" y="597"/>
                      <a:pt x="383" y="597"/>
                    </a:cubicBezTo>
                    <a:cubicBezTo>
                      <a:pt x="383" y="597"/>
                      <a:pt x="387" y="593"/>
                      <a:pt x="404" y="592"/>
                    </a:cubicBezTo>
                    <a:cubicBezTo>
                      <a:pt x="421" y="590"/>
                      <a:pt x="457" y="579"/>
                      <a:pt x="459" y="570"/>
                    </a:cubicBezTo>
                    <a:cubicBezTo>
                      <a:pt x="461" y="561"/>
                      <a:pt x="488" y="537"/>
                      <a:pt x="500" y="539"/>
                    </a:cubicBezTo>
                    <a:cubicBezTo>
                      <a:pt x="511" y="541"/>
                      <a:pt x="538" y="541"/>
                      <a:pt x="543" y="534"/>
                    </a:cubicBezTo>
                    <a:cubicBezTo>
                      <a:pt x="549" y="527"/>
                      <a:pt x="550" y="495"/>
                      <a:pt x="559" y="490"/>
                    </a:cubicBezTo>
                    <a:cubicBezTo>
                      <a:pt x="568" y="486"/>
                      <a:pt x="586" y="479"/>
                      <a:pt x="597" y="478"/>
                    </a:cubicBezTo>
                    <a:cubicBezTo>
                      <a:pt x="609" y="477"/>
                      <a:pt x="628" y="462"/>
                      <a:pt x="623" y="450"/>
                    </a:cubicBezTo>
                    <a:cubicBezTo>
                      <a:pt x="619" y="437"/>
                      <a:pt x="612" y="423"/>
                      <a:pt x="617" y="417"/>
                    </a:cubicBezTo>
                    <a:cubicBezTo>
                      <a:pt x="621" y="412"/>
                      <a:pt x="627" y="405"/>
                      <a:pt x="645" y="409"/>
                    </a:cubicBezTo>
                    <a:cubicBezTo>
                      <a:pt x="663" y="414"/>
                      <a:pt x="675" y="403"/>
                      <a:pt x="681" y="396"/>
                    </a:cubicBezTo>
                    <a:cubicBezTo>
                      <a:pt x="686" y="389"/>
                      <a:pt x="701" y="382"/>
                      <a:pt x="714" y="386"/>
                    </a:cubicBezTo>
                    <a:cubicBezTo>
                      <a:pt x="728" y="389"/>
                      <a:pt x="738" y="371"/>
                      <a:pt x="749" y="376"/>
                    </a:cubicBezTo>
                    <a:cubicBezTo>
                      <a:pt x="752" y="377"/>
                      <a:pt x="756" y="378"/>
                      <a:pt x="761" y="380"/>
                    </a:cubicBezTo>
                    <a:cubicBezTo>
                      <a:pt x="762" y="378"/>
                      <a:pt x="764" y="376"/>
                      <a:pt x="765" y="373"/>
                    </a:cubicBezTo>
                    <a:cubicBezTo>
                      <a:pt x="771" y="363"/>
                      <a:pt x="783" y="361"/>
                      <a:pt x="793" y="356"/>
                    </a:cubicBezTo>
                    <a:cubicBezTo>
                      <a:pt x="803" y="352"/>
                      <a:pt x="790" y="340"/>
                      <a:pt x="784" y="340"/>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68" name="Freeform 21">
                <a:extLst>
                  <a:ext uri="{FF2B5EF4-FFF2-40B4-BE49-F238E27FC236}">
                    <a16:creationId xmlns:a16="http://schemas.microsoft.com/office/drawing/2014/main" id="{F6C08B70-EE3E-42CE-8256-87479E1F94FF}"/>
                  </a:ext>
                </a:extLst>
              </p:cNvPr>
              <p:cNvSpPr>
                <a:spLocks/>
              </p:cNvSpPr>
              <p:nvPr/>
            </p:nvSpPr>
            <p:spPr bwMode="auto">
              <a:xfrm>
                <a:off x="-2762250" y="-3802062"/>
                <a:ext cx="828675" cy="1106488"/>
              </a:xfrm>
              <a:custGeom>
                <a:avLst/>
                <a:gdLst>
                  <a:gd name="T0" fmla="*/ 2147483646 w 221"/>
                  <a:gd name="T1" fmla="*/ 2147483646 h 295"/>
                  <a:gd name="T2" fmla="*/ 2147483646 w 221"/>
                  <a:gd name="T3" fmla="*/ 2147483646 h 295"/>
                  <a:gd name="T4" fmla="*/ 2147483646 w 221"/>
                  <a:gd name="T5" fmla="*/ 2147483646 h 295"/>
                  <a:gd name="T6" fmla="*/ 2147483646 w 221"/>
                  <a:gd name="T7" fmla="*/ 2147483646 h 295"/>
                  <a:gd name="T8" fmla="*/ 2147483646 w 221"/>
                  <a:gd name="T9" fmla="*/ 2147483646 h 295"/>
                  <a:gd name="T10" fmla="*/ 2147483646 w 221"/>
                  <a:gd name="T11" fmla="*/ 2147483646 h 295"/>
                  <a:gd name="T12" fmla="*/ 2147483646 w 221"/>
                  <a:gd name="T13" fmla="*/ 2147483646 h 295"/>
                  <a:gd name="T14" fmla="*/ 2147483646 w 221"/>
                  <a:gd name="T15" fmla="*/ 2147483646 h 295"/>
                  <a:gd name="T16" fmla="*/ 2147483646 w 221"/>
                  <a:gd name="T17" fmla="*/ 2147483646 h 295"/>
                  <a:gd name="T18" fmla="*/ 2147483646 w 221"/>
                  <a:gd name="T19" fmla="*/ 2147483646 h 295"/>
                  <a:gd name="T20" fmla="*/ 2147483646 w 221"/>
                  <a:gd name="T21" fmla="*/ 2147483646 h 295"/>
                  <a:gd name="T22" fmla="*/ 2147483646 w 221"/>
                  <a:gd name="T23" fmla="*/ 2147483646 h 295"/>
                  <a:gd name="T24" fmla="*/ 2147483646 w 221"/>
                  <a:gd name="T25" fmla="*/ 2147483646 h 295"/>
                  <a:gd name="T26" fmla="*/ 2147483646 w 221"/>
                  <a:gd name="T27" fmla="*/ 2147483646 h 295"/>
                  <a:gd name="T28" fmla="*/ 2147483646 w 221"/>
                  <a:gd name="T29" fmla="*/ 2147483646 h 295"/>
                  <a:gd name="T30" fmla="*/ 2147483646 w 221"/>
                  <a:gd name="T31" fmla="*/ 2147483646 h 295"/>
                  <a:gd name="T32" fmla="*/ 2147483646 w 221"/>
                  <a:gd name="T33" fmla="*/ 2147483646 h 295"/>
                  <a:gd name="T34" fmla="*/ 2147483646 w 221"/>
                  <a:gd name="T35" fmla="*/ 2147483646 h 295"/>
                  <a:gd name="T36" fmla="*/ 2147483646 w 221"/>
                  <a:gd name="T37" fmla="*/ 2147483646 h 295"/>
                  <a:gd name="T38" fmla="*/ 2147483646 w 221"/>
                  <a:gd name="T39" fmla="*/ 2147483646 h 295"/>
                  <a:gd name="T40" fmla="*/ 2147483646 w 221"/>
                  <a:gd name="T41" fmla="*/ 2147483646 h 295"/>
                  <a:gd name="T42" fmla="*/ 2147483646 w 221"/>
                  <a:gd name="T43" fmla="*/ 2147483646 h 295"/>
                  <a:gd name="T44" fmla="*/ 2147483646 w 221"/>
                  <a:gd name="T45" fmla="*/ 2147483646 h 295"/>
                  <a:gd name="T46" fmla="*/ 2147483646 w 221"/>
                  <a:gd name="T47" fmla="*/ 2147483646 h 295"/>
                  <a:gd name="T48" fmla="*/ 2147483646 w 221"/>
                  <a:gd name="T49" fmla="*/ 2147483646 h 295"/>
                  <a:gd name="T50" fmla="*/ 0 w 221"/>
                  <a:gd name="T51" fmla="*/ 2147483646 h 295"/>
                  <a:gd name="T52" fmla="*/ 2147483646 w 221"/>
                  <a:gd name="T53" fmla="*/ 2147483646 h 295"/>
                  <a:gd name="T54" fmla="*/ 2147483646 w 221"/>
                  <a:gd name="T55" fmla="*/ 2147483646 h 2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1" h="295">
                    <a:moveTo>
                      <a:pt x="24" y="132"/>
                    </a:moveTo>
                    <a:cubicBezTo>
                      <a:pt x="39" y="133"/>
                      <a:pt x="43" y="147"/>
                      <a:pt x="52" y="159"/>
                    </a:cubicBezTo>
                    <a:cubicBezTo>
                      <a:pt x="61" y="170"/>
                      <a:pt x="51" y="187"/>
                      <a:pt x="36" y="205"/>
                    </a:cubicBezTo>
                    <a:cubicBezTo>
                      <a:pt x="22" y="223"/>
                      <a:pt x="45" y="241"/>
                      <a:pt x="52" y="241"/>
                    </a:cubicBezTo>
                    <a:cubicBezTo>
                      <a:pt x="59" y="241"/>
                      <a:pt x="62" y="232"/>
                      <a:pt x="75" y="233"/>
                    </a:cubicBezTo>
                    <a:cubicBezTo>
                      <a:pt x="87" y="234"/>
                      <a:pt x="85" y="254"/>
                      <a:pt x="87" y="265"/>
                    </a:cubicBezTo>
                    <a:cubicBezTo>
                      <a:pt x="89" y="275"/>
                      <a:pt x="95" y="258"/>
                      <a:pt x="104" y="276"/>
                    </a:cubicBezTo>
                    <a:cubicBezTo>
                      <a:pt x="112" y="294"/>
                      <a:pt x="141" y="293"/>
                      <a:pt x="161" y="294"/>
                    </a:cubicBezTo>
                    <a:cubicBezTo>
                      <a:pt x="181" y="295"/>
                      <a:pt x="172" y="291"/>
                      <a:pt x="163" y="282"/>
                    </a:cubicBezTo>
                    <a:cubicBezTo>
                      <a:pt x="154" y="273"/>
                      <a:pt x="163" y="269"/>
                      <a:pt x="158" y="250"/>
                    </a:cubicBezTo>
                    <a:cubicBezTo>
                      <a:pt x="152" y="231"/>
                      <a:pt x="157" y="236"/>
                      <a:pt x="147" y="231"/>
                    </a:cubicBezTo>
                    <a:cubicBezTo>
                      <a:pt x="136" y="225"/>
                      <a:pt x="207" y="226"/>
                      <a:pt x="214" y="222"/>
                    </a:cubicBezTo>
                    <a:cubicBezTo>
                      <a:pt x="221" y="217"/>
                      <a:pt x="179" y="197"/>
                      <a:pt x="175" y="191"/>
                    </a:cubicBezTo>
                    <a:cubicBezTo>
                      <a:pt x="170" y="185"/>
                      <a:pt x="176" y="173"/>
                      <a:pt x="180" y="167"/>
                    </a:cubicBezTo>
                    <a:cubicBezTo>
                      <a:pt x="185" y="160"/>
                      <a:pt x="184" y="142"/>
                      <a:pt x="180" y="135"/>
                    </a:cubicBezTo>
                    <a:cubicBezTo>
                      <a:pt x="177" y="128"/>
                      <a:pt x="158" y="114"/>
                      <a:pt x="161" y="105"/>
                    </a:cubicBezTo>
                    <a:cubicBezTo>
                      <a:pt x="165" y="96"/>
                      <a:pt x="151" y="83"/>
                      <a:pt x="148" y="78"/>
                    </a:cubicBezTo>
                    <a:cubicBezTo>
                      <a:pt x="144" y="72"/>
                      <a:pt x="149" y="56"/>
                      <a:pt x="142" y="54"/>
                    </a:cubicBezTo>
                    <a:cubicBezTo>
                      <a:pt x="134" y="52"/>
                      <a:pt x="138" y="35"/>
                      <a:pt x="141" y="28"/>
                    </a:cubicBezTo>
                    <a:cubicBezTo>
                      <a:pt x="144" y="21"/>
                      <a:pt x="132" y="23"/>
                      <a:pt x="125" y="23"/>
                    </a:cubicBezTo>
                    <a:cubicBezTo>
                      <a:pt x="118" y="23"/>
                      <a:pt x="115" y="7"/>
                      <a:pt x="108" y="3"/>
                    </a:cubicBezTo>
                    <a:cubicBezTo>
                      <a:pt x="102" y="0"/>
                      <a:pt x="100" y="18"/>
                      <a:pt x="89" y="26"/>
                    </a:cubicBezTo>
                    <a:cubicBezTo>
                      <a:pt x="78" y="34"/>
                      <a:pt x="77" y="44"/>
                      <a:pt x="61" y="45"/>
                    </a:cubicBezTo>
                    <a:cubicBezTo>
                      <a:pt x="45" y="45"/>
                      <a:pt x="28" y="68"/>
                      <a:pt x="19" y="90"/>
                    </a:cubicBezTo>
                    <a:cubicBezTo>
                      <a:pt x="15" y="101"/>
                      <a:pt x="8" y="99"/>
                      <a:pt x="3" y="94"/>
                    </a:cubicBezTo>
                    <a:cubicBezTo>
                      <a:pt x="3" y="98"/>
                      <a:pt x="2" y="101"/>
                      <a:pt x="0" y="103"/>
                    </a:cubicBezTo>
                    <a:cubicBezTo>
                      <a:pt x="4" y="110"/>
                      <a:pt x="4" y="110"/>
                      <a:pt x="4" y="110"/>
                    </a:cubicBezTo>
                    <a:cubicBezTo>
                      <a:pt x="4" y="110"/>
                      <a:pt x="9" y="131"/>
                      <a:pt x="24" y="132"/>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69" name="Freeform 22">
                <a:extLst>
                  <a:ext uri="{FF2B5EF4-FFF2-40B4-BE49-F238E27FC236}">
                    <a16:creationId xmlns:a16="http://schemas.microsoft.com/office/drawing/2014/main" id="{2F35FA2B-C322-4E63-A92E-2EE3634FA918}"/>
                  </a:ext>
                </a:extLst>
              </p:cNvPr>
              <p:cNvSpPr>
                <a:spLocks/>
              </p:cNvSpPr>
              <p:nvPr/>
            </p:nvSpPr>
            <p:spPr bwMode="auto">
              <a:xfrm>
                <a:off x="-5746750" y="4148138"/>
                <a:ext cx="3155950" cy="5448300"/>
              </a:xfrm>
              <a:custGeom>
                <a:avLst/>
                <a:gdLst>
                  <a:gd name="T0" fmla="*/ 2147483646 w 842"/>
                  <a:gd name="T1" fmla="*/ 2147483646 h 1453"/>
                  <a:gd name="T2" fmla="*/ 2147483646 w 842"/>
                  <a:gd name="T3" fmla="*/ 2147483646 h 1453"/>
                  <a:gd name="T4" fmla="*/ 2147483646 w 842"/>
                  <a:gd name="T5" fmla="*/ 2147483646 h 1453"/>
                  <a:gd name="T6" fmla="*/ 2147483646 w 842"/>
                  <a:gd name="T7" fmla="*/ 2147483646 h 1453"/>
                  <a:gd name="T8" fmla="*/ 2147483646 w 842"/>
                  <a:gd name="T9" fmla="*/ 2147483646 h 1453"/>
                  <a:gd name="T10" fmla="*/ 2147483646 w 842"/>
                  <a:gd name="T11" fmla="*/ 2147483646 h 1453"/>
                  <a:gd name="T12" fmla="*/ 2147483646 w 842"/>
                  <a:gd name="T13" fmla="*/ 2147483646 h 1453"/>
                  <a:gd name="T14" fmla="*/ 2147483646 w 842"/>
                  <a:gd name="T15" fmla="*/ 2147483646 h 1453"/>
                  <a:gd name="T16" fmla="*/ 2147483646 w 842"/>
                  <a:gd name="T17" fmla="*/ 2147483646 h 1453"/>
                  <a:gd name="T18" fmla="*/ 2147483646 w 842"/>
                  <a:gd name="T19" fmla="*/ 2147483646 h 1453"/>
                  <a:gd name="T20" fmla="*/ 2147483646 w 842"/>
                  <a:gd name="T21" fmla="*/ 2147483646 h 1453"/>
                  <a:gd name="T22" fmla="*/ 2147483646 w 842"/>
                  <a:gd name="T23" fmla="*/ 2147483646 h 1453"/>
                  <a:gd name="T24" fmla="*/ 2147483646 w 842"/>
                  <a:gd name="T25" fmla="*/ 2147483646 h 1453"/>
                  <a:gd name="T26" fmla="*/ 2147483646 w 842"/>
                  <a:gd name="T27" fmla="*/ 2147483646 h 1453"/>
                  <a:gd name="T28" fmla="*/ 2147483646 w 842"/>
                  <a:gd name="T29" fmla="*/ 2147483646 h 1453"/>
                  <a:gd name="T30" fmla="*/ 2147483646 w 842"/>
                  <a:gd name="T31" fmla="*/ 2147483646 h 1453"/>
                  <a:gd name="T32" fmla="*/ 2147483646 w 842"/>
                  <a:gd name="T33" fmla="*/ 2147483646 h 1453"/>
                  <a:gd name="T34" fmla="*/ 2147483646 w 842"/>
                  <a:gd name="T35" fmla="*/ 2147483646 h 1453"/>
                  <a:gd name="T36" fmla="*/ 2147483646 w 842"/>
                  <a:gd name="T37" fmla="*/ 2147483646 h 1453"/>
                  <a:gd name="T38" fmla="*/ 2147483646 w 842"/>
                  <a:gd name="T39" fmla="*/ 2147483646 h 1453"/>
                  <a:gd name="T40" fmla="*/ 2147483646 w 842"/>
                  <a:gd name="T41" fmla="*/ 2147483646 h 1453"/>
                  <a:gd name="T42" fmla="*/ 2147483646 w 842"/>
                  <a:gd name="T43" fmla="*/ 2147483646 h 1453"/>
                  <a:gd name="T44" fmla="*/ 2147483646 w 842"/>
                  <a:gd name="T45" fmla="*/ 2147483646 h 1453"/>
                  <a:gd name="T46" fmla="*/ 2147483646 w 842"/>
                  <a:gd name="T47" fmla="*/ 2147483646 h 1453"/>
                  <a:gd name="T48" fmla="*/ 2147483646 w 842"/>
                  <a:gd name="T49" fmla="*/ 2147483646 h 1453"/>
                  <a:gd name="T50" fmla="*/ 2147483646 w 842"/>
                  <a:gd name="T51" fmla="*/ 2147483646 h 1453"/>
                  <a:gd name="T52" fmla="*/ 2147483646 w 842"/>
                  <a:gd name="T53" fmla="*/ 2147483646 h 1453"/>
                  <a:gd name="T54" fmla="*/ 2147483646 w 842"/>
                  <a:gd name="T55" fmla="*/ 2147483646 h 1453"/>
                  <a:gd name="T56" fmla="*/ 2147483646 w 842"/>
                  <a:gd name="T57" fmla="*/ 2147483646 h 1453"/>
                  <a:gd name="T58" fmla="*/ 2147483646 w 842"/>
                  <a:gd name="T59" fmla="*/ 2147483646 h 1453"/>
                  <a:gd name="T60" fmla="*/ 2147483646 w 842"/>
                  <a:gd name="T61" fmla="*/ 2147483646 h 1453"/>
                  <a:gd name="T62" fmla="*/ 2147483646 w 842"/>
                  <a:gd name="T63" fmla="*/ 2147483646 h 1453"/>
                  <a:gd name="T64" fmla="*/ 2147483646 w 842"/>
                  <a:gd name="T65" fmla="*/ 2147483646 h 1453"/>
                  <a:gd name="T66" fmla="*/ 2147483646 w 842"/>
                  <a:gd name="T67" fmla="*/ 2147483646 h 1453"/>
                  <a:gd name="T68" fmla="*/ 2147483646 w 842"/>
                  <a:gd name="T69" fmla="*/ 2147483646 h 1453"/>
                  <a:gd name="T70" fmla="*/ 2147483646 w 842"/>
                  <a:gd name="T71" fmla="*/ 2147483646 h 1453"/>
                  <a:gd name="T72" fmla="*/ 2147483646 w 842"/>
                  <a:gd name="T73" fmla="*/ 2147483646 h 1453"/>
                  <a:gd name="T74" fmla="*/ 2147483646 w 842"/>
                  <a:gd name="T75" fmla="*/ 2147483646 h 1453"/>
                  <a:gd name="T76" fmla="*/ 2147483646 w 842"/>
                  <a:gd name="T77" fmla="*/ 2147483646 h 1453"/>
                  <a:gd name="T78" fmla="*/ 2147483646 w 842"/>
                  <a:gd name="T79" fmla="*/ 2147483646 h 1453"/>
                  <a:gd name="T80" fmla="*/ 2147483646 w 842"/>
                  <a:gd name="T81" fmla="*/ 2147483646 h 1453"/>
                  <a:gd name="T82" fmla="*/ 2147483646 w 842"/>
                  <a:gd name="T83" fmla="*/ 2147483646 h 1453"/>
                  <a:gd name="T84" fmla="*/ 2147483646 w 842"/>
                  <a:gd name="T85" fmla="*/ 2147483646 h 1453"/>
                  <a:gd name="T86" fmla="*/ 2147483646 w 842"/>
                  <a:gd name="T87" fmla="*/ 2147483646 h 1453"/>
                  <a:gd name="T88" fmla="*/ 2147483646 w 842"/>
                  <a:gd name="T89" fmla="*/ 2147483646 h 1453"/>
                  <a:gd name="T90" fmla="*/ 2147483646 w 842"/>
                  <a:gd name="T91" fmla="*/ 2147483646 h 1453"/>
                  <a:gd name="T92" fmla="*/ 2147483646 w 842"/>
                  <a:gd name="T93" fmla="*/ 2147483646 h 1453"/>
                  <a:gd name="T94" fmla="*/ 2147483646 w 842"/>
                  <a:gd name="T95" fmla="*/ 2147483646 h 1453"/>
                  <a:gd name="T96" fmla="*/ 2147483646 w 842"/>
                  <a:gd name="T97" fmla="*/ 2147483646 h 1453"/>
                  <a:gd name="T98" fmla="*/ 2147483646 w 842"/>
                  <a:gd name="T99" fmla="*/ 2147483646 h 1453"/>
                  <a:gd name="T100" fmla="*/ 2147483646 w 842"/>
                  <a:gd name="T101" fmla="*/ 2147483646 h 1453"/>
                  <a:gd name="T102" fmla="*/ 2147483646 w 842"/>
                  <a:gd name="T103" fmla="*/ 2147483646 h 1453"/>
                  <a:gd name="T104" fmla="*/ 2147483646 w 842"/>
                  <a:gd name="T105" fmla="*/ 2147483646 h 1453"/>
                  <a:gd name="T106" fmla="*/ 2147483646 w 842"/>
                  <a:gd name="T107" fmla="*/ 2147483646 h 1453"/>
                  <a:gd name="T108" fmla="*/ 2147483646 w 842"/>
                  <a:gd name="T109" fmla="*/ 2147483646 h 1453"/>
                  <a:gd name="T110" fmla="*/ 2147483646 w 842"/>
                  <a:gd name="T111" fmla="*/ 2147483646 h 1453"/>
                  <a:gd name="T112" fmla="*/ 2147483646 w 842"/>
                  <a:gd name="T113" fmla="*/ 2147483646 h 1453"/>
                  <a:gd name="T114" fmla="*/ 2147483646 w 842"/>
                  <a:gd name="T115" fmla="*/ 2147483646 h 1453"/>
                  <a:gd name="T116" fmla="*/ 2147483646 w 842"/>
                  <a:gd name="T117" fmla="*/ 2147483646 h 1453"/>
                  <a:gd name="T118" fmla="*/ 2147483646 w 842"/>
                  <a:gd name="T119" fmla="*/ 2147483646 h 14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42" h="1453">
                    <a:moveTo>
                      <a:pt x="838" y="24"/>
                    </a:moveTo>
                    <a:cubicBezTo>
                      <a:pt x="840" y="19"/>
                      <a:pt x="841" y="15"/>
                      <a:pt x="842" y="11"/>
                    </a:cubicBezTo>
                    <a:cubicBezTo>
                      <a:pt x="836" y="6"/>
                      <a:pt x="830" y="2"/>
                      <a:pt x="826" y="2"/>
                    </a:cubicBezTo>
                    <a:cubicBezTo>
                      <a:pt x="815" y="3"/>
                      <a:pt x="791" y="0"/>
                      <a:pt x="785" y="7"/>
                    </a:cubicBezTo>
                    <a:cubicBezTo>
                      <a:pt x="779" y="14"/>
                      <a:pt x="759" y="43"/>
                      <a:pt x="751" y="51"/>
                    </a:cubicBezTo>
                    <a:cubicBezTo>
                      <a:pt x="743" y="59"/>
                      <a:pt x="744" y="90"/>
                      <a:pt x="751" y="90"/>
                    </a:cubicBezTo>
                    <a:cubicBezTo>
                      <a:pt x="758" y="90"/>
                      <a:pt x="764" y="91"/>
                      <a:pt x="759" y="100"/>
                    </a:cubicBezTo>
                    <a:cubicBezTo>
                      <a:pt x="754" y="109"/>
                      <a:pt x="721" y="146"/>
                      <a:pt x="718" y="160"/>
                    </a:cubicBezTo>
                    <a:cubicBezTo>
                      <a:pt x="715" y="174"/>
                      <a:pt x="729" y="191"/>
                      <a:pt x="718" y="197"/>
                    </a:cubicBezTo>
                    <a:cubicBezTo>
                      <a:pt x="707" y="203"/>
                      <a:pt x="702" y="205"/>
                      <a:pt x="701" y="211"/>
                    </a:cubicBezTo>
                    <a:cubicBezTo>
                      <a:pt x="700" y="217"/>
                      <a:pt x="694" y="232"/>
                      <a:pt x="691" y="238"/>
                    </a:cubicBezTo>
                    <a:cubicBezTo>
                      <a:pt x="688" y="244"/>
                      <a:pt x="683" y="243"/>
                      <a:pt x="682" y="252"/>
                    </a:cubicBezTo>
                    <a:cubicBezTo>
                      <a:pt x="681" y="261"/>
                      <a:pt x="682" y="282"/>
                      <a:pt x="674" y="292"/>
                    </a:cubicBezTo>
                    <a:cubicBezTo>
                      <a:pt x="666" y="302"/>
                      <a:pt x="646" y="317"/>
                      <a:pt x="648" y="328"/>
                    </a:cubicBezTo>
                    <a:cubicBezTo>
                      <a:pt x="650" y="339"/>
                      <a:pt x="648" y="392"/>
                      <a:pt x="648" y="392"/>
                    </a:cubicBezTo>
                    <a:cubicBezTo>
                      <a:pt x="648" y="392"/>
                      <a:pt x="621" y="393"/>
                      <a:pt x="609" y="400"/>
                    </a:cubicBezTo>
                    <a:cubicBezTo>
                      <a:pt x="597" y="407"/>
                      <a:pt x="587" y="405"/>
                      <a:pt x="588" y="400"/>
                    </a:cubicBezTo>
                    <a:cubicBezTo>
                      <a:pt x="589" y="395"/>
                      <a:pt x="587" y="373"/>
                      <a:pt x="576" y="373"/>
                    </a:cubicBezTo>
                    <a:cubicBezTo>
                      <a:pt x="565" y="373"/>
                      <a:pt x="551" y="361"/>
                      <a:pt x="546" y="360"/>
                    </a:cubicBezTo>
                    <a:cubicBezTo>
                      <a:pt x="541" y="359"/>
                      <a:pt x="526" y="356"/>
                      <a:pt x="525" y="344"/>
                    </a:cubicBezTo>
                    <a:cubicBezTo>
                      <a:pt x="524" y="332"/>
                      <a:pt x="512" y="320"/>
                      <a:pt x="513" y="316"/>
                    </a:cubicBezTo>
                    <a:cubicBezTo>
                      <a:pt x="514" y="312"/>
                      <a:pt x="506" y="273"/>
                      <a:pt x="491" y="276"/>
                    </a:cubicBezTo>
                    <a:cubicBezTo>
                      <a:pt x="476" y="279"/>
                      <a:pt x="465" y="298"/>
                      <a:pt x="453" y="286"/>
                    </a:cubicBezTo>
                    <a:cubicBezTo>
                      <a:pt x="441" y="274"/>
                      <a:pt x="430" y="258"/>
                      <a:pt x="419" y="256"/>
                    </a:cubicBezTo>
                    <a:cubicBezTo>
                      <a:pt x="408" y="254"/>
                      <a:pt x="392" y="261"/>
                      <a:pt x="382" y="245"/>
                    </a:cubicBezTo>
                    <a:cubicBezTo>
                      <a:pt x="372" y="229"/>
                      <a:pt x="366" y="188"/>
                      <a:pt x="355" y="182"/>
                    </a:cubicBezTo>
                    <a:cubicBezTo>
                      <a:pt x="349" y="180"/>
                      <a:pt x="346" y="172"/>
                      <a:pt x="345" y="164"/>
                    </a:cubicBezTo>
                    <a:cubicBezTo>
                      <a:pt x="340" y="168"/>
                      <a:pt x="320" y="176"/>
                      <a:pt x="308" y="180"/>
                    </a:cubicBezTo>
                    <a:cubicBezTo>
                      <a:pt x="295" y="185"/>
                      <a:pt x="285" y="192"/>
                      <a:pt x="275" y="192"/>
                    </a:cubicBezTo>
                    <a:cubicBezTo>
                      <a:pt x="265" y="192"/>
                      <a:pt x="252" y="200"/>
                      <a:pt x="246" y="212"/>
                    </a:cubicBezTo>
                    <a:cubicBezTo>
                      <a:pt x="241" y="224"/>
                      <a:pt x="212" y="242"/>
                      <a:pt x="205" y="242"/>
                    </a:cubicBezTo>
                    <a:cubicBezTo>
                      <a:pt x="198" y="242"/>
                      <a:pt x="197" y="253"/>
                      <a:pt x="195" y="263"/>
                    </a:cubicBezTo>
                    <a:cubicBezTo>
                      <a:pt x="193" y="273"/>
                      <a:pt x="195" y="312"/>
                      <a:pt x="195" y="312"/>
                    </a:cubicBezTo>
                    <a:cubicBezTo>
                      <a:pt x="195" y="312"/>
                      <a:pt x="190" y="316"/>
                      <a:pt x="181" y="322"/>
                    </a:cubicBezTo>
                    <a:cubicBezTo>
                      <a:pt x="172" y="328"/>
                      <a:pt x="175" y="334"/>
                      <a:pt x="166" y="337"/>
                    </a:cubicBezTo>
                    <a:cubicBezTo>
                      <a:pt x="157" y="340"/>
                      <a:pt x="169" y="409"/>
                      <a:pt x="166" y="418"/>
                    </a:cubicBezTo>
                    <a:cubicBezTo>
                      <a:pt x="163" y="427"/>
                      <a:pt x="148" y="446"/>
                      <a:pt x="145" y="449"/>
                    </a:cubicBezTo>
                    <a:cubicBezTo>
                      <a:pt x="142" y="452"/>
                      <a:pt x="161" y="473"/>
                      <a:pt x="161" y="480"/>
                    </a:cubicBezTo>
                    <a:cubicBezTo>
                      <a:pt x="161" y="487"/>
                      <a:pt x="141" y="495"/>
                      <a:pt x="138" y="509"/>
                    </a:cubicBezTo>
                    <a:cubicBezTo>
                      <a:pt x="135" y="523"/>
                      <a:pt x="120" y="544"/>
                      <a:pt x="103" y="560"/>
                    </a:cubicBezTo>
                    <a:cubicBezTo>
                      <a:pt x="86" y="576"/>
                      <a:pt x="98" y="591"/>
                      <a:pt x="92" y="595"/>
                    </a:cubicBezTo>
                    <a:cubicBezTo>
                      <a:pt x="87" y="598"/>
                      <a:pt x="103" y="612"/>
                      <a:pt x="105" y="615"/>
                    </a:cubicBezTo>
                    <a:cubicBezTo>
                      <a:pt x="108" y="618"/>
                      <a:pt x="109" y="644"/>
                      <a:pt x="113" y="657"/>
                    </a:cubicBezTo>
                    <a:cubicBezTo>
                      <a:pt x="117" y="671"/>
                      <a:pt x="126" y="668"/>
                      <a:pt x="135" y="668"/>
                    </a:cubicBezTo>
                    <a:cubicBezTo>
                      <a:pt x="144" y="667"/>
                      <a:pt x="144" y="696"/>
                      <a:pt x="143" y="702"/>
                    </a:cubicBezTo>
                    <a:cubicBezTo>
                      <a:pt x="143" y="702"/>
                      <a:pt x="142" y="703"/>
                      <a:pt x="142" y="703"/>
                    </a:cubicBezTo>
                    <a:cubicBezTo>
                      <a:pt x="142" y="709"/>
                      <a:pt x="143" y="717"/>
                      <a:pt x="143" y="727"/>
                    </a:cubicBezTo>
                    <a:cubicBezTo>
                      <a:pt x="143" y="753"/>
                      <a:pt x="152" y="751"/>
                      <a:pt x="164" y="752"/>
                    </a:cubicBezTo>
                    <a:cubicBezTo>
                      <a:pt x="176" y="753"/>
                      <a:pt x="181" y="758"/>
                      <a:pt x="182" y="765"/>
                    </a:cubicBezTo>
                    <a:cubicBezTo>
                      <a:pt x="183" y="772"/>
                      <a:pt x="186" y="792"/>
                      <a:pt x="186" y="797"/>
                    </a:cubicBezTo>
                    <a:cubicBezTo>
                      <a:pt x="186" y="802"/>
                      <a:pt x="176" y="819"/>
                      <a:pt x="175" y="832"/>
                    </a:cubicBezTo>
                    <a:cubicBezTo>
                      <a:pt x="174" y="845"/>
                      <a:pt x="176" y="848"/>
                      <a:pt x="170" y="857"/>
                    </a:cubicBezTo>
                    <a:cubicBezTo>
                      <a:pt x="164" y="866"/>
                      <a:pt x="135" y="868"/>
                      <a:pt x="127" y="868"/>
                    </a:cubicBezTo>
                    <a:cubicBezTo>
                      <a:pt x="119" y="868"/>
                      <a:pt x="117" y="884"/>
                      <a:pt x="111" y="892"/>
                    </a:cubicBezTo>
                    <a:cubicBezTo>
                      <a:pt x="105" y="900"/>
                      <a:pt x="77" y="899"/>
                      <a:pt x="70" y="899"/>
                    </a:cubicBezTo>
                    <a:cubicBezTo>
                      <a:pt x="63" y="899"/>
                      <a:pt x="63" y="906"/>
                      <a:pt x="58" y="916"/>
                    </a:cubicBezTo>
                    <a:cubicBezTo>
                      <a:pt x="53" y="926"/>
                      <a:pt x="30" y="972"/>
                      <a:pt x="24" y="977"/>
                    </a:cubicBezTo>
                    <a:cubicBezTo>
                      <a:pt x="18" y="982"/>
                      <a:pt x="16" y="1007"/>
                      <a:pt x="14" y="1014"/>
                    </a:cubicBezTo>
                    <a:cubicBezTo>
                      <a:pt x="12" y="1021"/>
                      <a:pt x="10" y="1039"/>
                      <a:pt x="5" y="1045"/>
                    </a:cubicBezTo>
                    <a:cubicBezTo>
                      <a:pt x="0" y="1051"/>
                      <a:pt x="2" y="1065"/>
                      <a:pt x="5" y="1070"/>
                    </a:cubicBezTo>
                    <a:cubicBezTo>
                      <a:pt x="8" y="1075"/>
                      <a:pt x="17" y="1093"/>
                      <a:pt x="23" y="1100"/>
                    </a:cubicBezTo>
                    <a:cubicBezTo>
                      <a:pt x="29" y="1107"/>
                      <a:pt x="33" y="1133"/>
                      <a:pt x="25" y="1140"/>
                    </a:cubicBezTo>
                    <a:cubicBezTo>
                      <a:pt x="17" y="1147"/>
                      <a:pt x="17" y="1171"/>
                      <a:pt x="23" y="1172"/>
                    </a:cubicBezTo>
                    <a:cubicBezTo>
                      <a:pt x="29" y="1173"/>
                      <a:pt x="40" y="1196"/>
                      <a:pt x="50" y="1209"/>
                    </a:cubicBezTo>
                    <a:cubicBezTo>
                      <a:pt x="60" y="1222"/>
                      <a:pt x="47" y="1229"/>
                      <a:pt x="33" y="1229"/>
                    </a:cubicBezTo>
                    <a:cubicBezTo>
                      <a:pt x="19" y="1229"/>
                      <a:pt x="17" y="1256"/>
                      <a:pt x="13" y="1274"/>
                    </a:cubicBezTo>
                    <a:cubicBezTo>
                      <a:pt x="9" y="1292"/>
                      <a:pt x="25" y="1294"/>
                      <a:pt x="32" y="1299"/>
                    </a:cubicBezTo>
                    <a:cubicBezTo>
                      <a:pt x="39" y="1304"/>
                      <a:pt x="40" y="1308"/>
                      <a:pt x="46" y="1314"/>
                    </a:cubicBezTo>
                    <a:cubicBezTo>
                      <a:pt x="52" y="1320"/>
                      <a:pt x="59" y="1341"/>
                      <a:pt x="57" y="1349"/>
                    </a:cubicBezTo>
                    <a:cubicBezTo>
                      <a:pt x="55" y="1357"/>
                      <a:pt x="46" y="1363"/>
                      <a:pt x="46" y="1363"/>
                    </a:cubicBezTo>
                    <a:cubicBezTo>
                      <a:pt x="46" y="1363"/>
                      <a:pt x="69" y="1382"/>
                      <a:pt x="68" y="1385"/>
                    </a:cubicBezTo>
                    <a:cubicBezTo>
                      <a:pt x="67" y="1388"/>
                      <a:pt x="70" y="1410"/>
                      <a:pt x="73" y="1410"/>
                    </a:cubicBezTo>
                    <a:cubicBezTo>
                      <a:pt x="76" y="1410"/>
                      <a:pt x="89" y="1415"/>
                      <a:pt x="98" y="1419"/>
                    </a:cubicBezTo>
                    <a:cubicBezTo>
                      <a:pt x="107" y="1423"/>
                      <a:pt x="112" y="1427"/>
                      <a:pt x="122" y="1429"/>
                    </a:cubicBezTo>
                    <a:cubicBezTo>
                      <a:pt x="132" y="1431"/>
                      <a:pt x="139" y="1437"/>
                      <a:pt x="143" y="1445"/>
                    </a:cubicBezTo>
                    <a:cubicBezTo>
                      <a:pt x="147" y="1453"/>
                      <a:pt x="156" y="1445"/>
                      <a:pt x="163" y="1437"/>
                    </a:cubicBezTo>
                    <a:cubicBezTo>
                      <a:pt x="165" y="1435"/>
                      <a:pt x="171" y="1432"/>
                      <a:pt x="177" y="1429"/>
                    </a:cubicBezTo>
                    <a:cubicBezTo>
                      <a:pt x="176" y="1416"/>
                      <a:pt x="172" y="1399"/>
                      <a:pt x="170" y="1391"/>
                    </a:cubicBezTo>
                    <a:cubicBezTo>
                      <a:pt x="168" y="1380"/>
                      <a:pt x="166" y="1367"/>
                      <a:pt x="162" y="1357"/>
                    </a:cubicBezTo>
                    <a:cubicBezTo>
                      <a:pt x="159" y="1347"/>
                      <a:pt x="168" y="1320"/>
                      <a:pt x="174" y="1307"/>
                    </a:cubicBezTo>
                    <a:cubicBezTo>
                      <a:pt x="179" y="1294"/>
                      <a:pt x="188" y="1293"/>
                      <a:pt x="185" y="1284"/>
                    </a:cubicBezTo>
                    <a:cubicBezTo>
                      <a:pt x="182" y="1276"/>
                      <a:pt x="198" y="1249"/>
                      <a:pt x="203" y="1239"/>
                    </a:cubicBezTo>
                    <a:cubicBezTo>
                      <a:pt x="208" y="1229"/>
                      <a:pt x="222" y="1209"/>
                      <a:pt x="219" y="1207"/>
                    </a:cubicBezTo>
                    <a:cubicBezTo>
                      <a:pt x="216" y="1205"/>
                      <a:pt x="226" y="1172"/>
                      <a:pt x="233" y="1162"/>
                    </a:cubicBezTo>
                    <a:cubicBezTo>
                      <a:pt x="240" y="1152"/>
                      <a:pt x="244" y="1120"/>
                      <a:pt x="245" y="1110"/>
                    </a:cubicBezTo>
                    <a:cubicBezTo>
                      <a:pt x="246" y="1100"/>
                      <a:pt x="262" y="1070"/>
                      <a:pt x="262" y="1058"/>
                    </a:cubicBezTo>
                    <a:cubicBezTo>
                      <a:pt x="262" y="1047"/>
                      <a:pt x="289" y="1026"/>
                      <a:pt x="300" y="1012"/>
                    </a:cubicBezTo>
                    <a:cubicBezTo>
                      <a:pt x="310" y="999"/>
                      <a:pt x="304" y="976"/>
                      <a:pt x="307" y="963"/>
                    </a:cubicBezTo>
                    <a:cubicBezTo>
                      <a:pt x="310" y="950"/>
                      <a:pt x="324" y="926"/>
                      <a:pt x="338" y="918"/>
                    </a:cubicBezTo>
                    <a:cubicBezTo>
                      <a:pt x="353" y="910"/>
                      <a:pt x="354" y="918"/>
                      <a:pt x="356" y="910"/>
                    </a:cubicBezTo>
                    <a:cubicBezTo>
                      <a:pt x="358" y="902"/>
                      <a:pt x="375" y="896"/>
                      <a:pt x="384" y="892"/>
                    </a:cubicBezTo>
                    <a:cubicBezTo>
                      <a:pt x="394" y="887"/>
                      <a:pt x="396" y="882"/>
                      <a:pt x="406" y="880"/>
                    </a:cubicBezTo>
                    <a:cubicBezTo>
                      <a:pt x="416" y="877"/>
                      <a:pt x="452" y="840"/>
                      <a:pt x="468" y="830"/>
                    </a:cubicBezTo>
                    <a:cubicBezTo>
                      <a:pt x="483" y="820"/>
                      <a:pt x="496" y="802"/>
                      <a:pt x="491" y="792"/>
                    </a:cubicBezTo>
                    <a:cubicBezTo>
                      <a:pt x="486" y="782"/>
                      <a:pt x="508" y="772"/>
                      <a:pt x="515" y="767"/>
                    </a:cubicBezTo>
                    <a:cubicBezTo>
                      <a:pt x="522" y="762"/>
                      <a:pt x="510" y="750"/>
                      <a:pt x="504" y="742"/>
                    </a:cubicBezTo>
                    <a:cubicBezTo>
                      <a:pt x="498" y="733"/>
                      <a:pt x="516" y="735"/>
                      <a:pt x="514" y="730"/>
                    </a:cubicBezTo>
                    <a:cubicBezTo>
                      <a:pt x="512" y="724"/>
                      <a:pt x="502" y="720"/>
                      <a:pt x="506" y="706"/>
                    </a:cubicBezTo>
                    <a:cubicBezTo>
                      <a:pt x="511" y="691"/>
                      <a:pt x="525" y="685"/>
                      <a:pt x="546" y="687"/>
                    </a:cubicBezTo>
                    <a:cubicBezTo>
                      <a:pt x="568" y="689"/>
                      <a:pt x="558" y="690"/>
                      <a:pt x="554" y="681"/>
                    </a:cubicBezTo>
                    <a:cubicBezTo>
                      <a:pt x="550" y="672"/>
                      <a:pt x="572" y="668"/>
                      <a:pt x="574" y="663"/>
                    </a:cubicBezTo>
                    <a:cubicBezTo>
                      <a:pt x="577" y="658"/>
                      <a:pt x="590" y="632"/>
                      <a:pt x="596" y="624"/>
                    </a:cubicBezTo>
                    <a:cubicBezTo>
                      <a:pt x="602" y="616"/>
                      <a:pt x="600" y="600"/>
                      <a:pt x="606" y="586"/>
                    </a:cubicBezTo>
                    <a:cubicBezTo>
                      <a:pt x="612" y="573"/>
                      <a:pt x="627" y="568"/>
                      <a:pt x="634" y="560"/>
                    </a:cubicBezTo>
                    <a:cubicBezTo>
                      <a:pt x="642" y="552"/>
                      <a:pt x="643" y="537"/>
                      <a:pt x="650" y="523"/>
                    </a:cubicBezTo>
                    <a:cubicBezTo>
                      <a:pt x="656" y="509"/>
                      <a:pt x="652" y="508"/>
                      <a:pt x="666" y="499"/>
                    </a:cubicBezTo>
                    <a:cubicBezTo>
                      <a:pt x="679" y="490"/>
                      <a:pt x="666" y="484"/>
                      <a:pt x="670" y="464"/>
                    </a:cubicBezTo>
                    <a:cubicBezTo>
                      <a:pt x="674" y="443"/>
                      <a:pt x="688" y="434"/>
                      <a:pt x="688" y="426"/>
                    </a:cubicBezTo>
                    <a:cubicBezTo>
                      <a:pt x="689" y="418"/>
                      <a:pt x="689" y="416"/>
                      <a:pt x="709" y="413"/>
                    </a:cubicBezTo>
                    <a:cubicBezTo>
                      <a:pt x="729" y="410"/>
                      <a:pt x="719" y="412"/>
                      <a:pt x="724" y="397"/>
                    </a:cubicBezTo>
                    <a:cubicBezTo>
                      <a:pt x="730" y="382"/>
                      <a:pt x="731" y="391"/>
                      <a:pt x="740" y="390"/>
                    </a:cubicBezTo>
                    <a:cubicBezTo>
                      <a:pt x="750" y="390"/>
                      <a:pt x="748" y="389"/>
                      <a:pt x="740" y="376"/>
                    </a:cubicBezTo>
                    <a:cubicBezTo>
                      <a:pt x="732" y="362"/>
                      <a:pt x="732" y="358"/>
                      <a:pt x="736" y="345"/>
                    </a:cubicBezTo>
                    <a:cubicBezTo>
                      <a:pt x="740" y="332"/>
                      <a:pt x="741" y="320"/>
                      <a:pt x="734" y="312"/>
                    </a:cubicBezTo>
                    <a:cubicBezTo>
                      <a:pt x="728" y="305"/>
                      <a:pt x="736" y="278"/>
                      <a:pt x="738" y="270"/>
                    </a:cubicBezTo>
                    <a:cubicBezTo>
                      <a:pt x="740" y="262"/>
                      <a:pt x="754" y="265"/>
                      <a:pt x="758" y="258"/>
                    </a:cubicBezTo>
                    <a:cubicBezTo>
                      <a:pt x="762" y="250"/>
                      <a:pt x="759" y="236"/>
                      <a:pt x="760" y="224"/>
                    </a:cubicBezTo>
                    <a:cubicBezTo>
                      <a:pt x="760" y="212"/>
                      <a:pt x="785" y="166"/>
                      <a:pt x="788" y="156"/>
                    </a:cubicBezTo>
                    <a:cubicBezTo>
                      <a:pt x="790" y="146"/>
                      <a:pt x="806" y="153"/>
                      <a:pt x="810" y="150"/>
                    </a:cubicBezTo>
                    <a:cubicBezTo>
                      <a:pt x="813" y="148"/>
                      <a:pt x="818" y="112"/>
                      <a:pt x="818" y="102"/>
                    </a:cubicBezTo>
                    <a:cubicBezTo>
                      <a:pt x="818" y="93"/>
                      <a:pt x="828" y="46"/>
                      <a:pt x="838" y="24"/>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70" name="Freeform 23">
                <a:extLst>
                  <a:ext uri="{FF2B5EF4-FFF2-40B4-BE49-F238E27FC236}">
                    <a16:creationId xmlns:a16="http://schemas.microsoft.com/office/drawing/2014/main" id="{086F0776-2DB5-49DD-985E-6F43E52C7DAB}"/>
                  </a:ext>
                </a:extLst>
              </p:cNvPr>
              <p:cNvSpPr>
                <a:spLocks/>
              </p:cNvSpPr>
              <p:nvPr/>
            </p:nvSpPr>
            <p:spPr bwMode="auto">
              <a:xfrm>
                <a:off x="-2706688" y="7567613"/>
                <a:ext cx="239713" cy="214313"/>
              </a:xfrm>
              <a:custGeom>
                <a:avLst/>
                <a:gdLst>
                  <a:gd name="T0" fmla="*/ 2147483646 w 64"/>
                  <a:gd name="T1" fmla="*/ 2147483646 h 57"/>
                  <a:gd name="T2" fmla="*/ 2147483646 w 64"/>
                  <a:gd name="T3" fmla="*/ 2147483646 h 57"/>
                  <a:gd name="T4" fmla="*/ 2147483646 w 64"/>
                  <a:gd name="T5" fmla="*/ 2147483646 h 57"/>
                  <a:gd name="T6" fmla="*/ 2147483646 w 64"/>
                  <a:gd name="T7" fmla="*/ 2147483646 h 57"/>
                  <a:gd name="T8" fmla="*/ 2147483646 w 64"/>
                  <a:gd name="T9" fmla="*/ 2147483646 h 57"/>
                  <a:gd name="T10" fmla="*/ 2147483646 w 64"/>
                  <a:gd name="T11" fmla="*/ 2147483646 h 57"/>
                  <a:gd name="T12" fmla="*/ 2147483646 w 64"/>
                  <a:gd name="T13" fmla="*/ 2147483646 h 57"/>
                  <a:gd name="T14" fmla="*/ 2147483646 w 64"/>
                  <a:gd name="T15" fmla="*/ 2147483646 h 57"/>
                  <a:gd name="T16" fmla="*/ 2147483646 w 64"/>
                  <a:gd name="T17" fmla="*/ 214748364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57">
                    <a:moveTo>
                      <a:pt x="55" y="23"/>
                    </a:moveTo>
                    <a:cubicBezTo>
                      <a:pt x="64" y="11"/>
                      <a:pt x="52" y="6"/>
                      <a:pt x="42" y="3"/>
                    </a:cubicBezTo>
                    <a:cubicBezTo>
                      <a:pt x="33" y="0"/>
                      <a:pt x="32" y="2"/>
                      <a:pt x="16" y="3"/>
                    </a:cubicBezTo>
                    <a:cubicBezTo>
                      <a:pt x="0" y="4"/>
                      <a:pt x="5" y="12"/>
                      <a:pt x="4" y="16"/>
                    </a:cubicBezTo>
                    <a:cubicBezTo>
                      <a:pt x="3" y="20"/>
                      <a:pt x="17" y="20"/>
                      <a:pt x="15" y="30"/>
                    </a:cubicBezTo>
                    <a:cubicBezTo>
                      <a:pt x="12" y="39"/>
                      <a:pt x="25" y="43"/>
                      <a:pt x="31" y="48"/>
                    </a:cubicBezTo>
                    <a:cubicBezTo>
                      <a:pt x="37" y="53"/>
                      <a:pt x="49" y="57"/>
                      <a:pt x="49" y="57"/>
                    </a:cubicBezTo>
                    <a:cubicBezTo>
                      <a:pt x="49" y="57"/>
                      <a:pt x="49" y="48"/>
                      <a:pt x="49" y="44"/>
                    </a:cubicBezTo>
                    <a:cubicBezTo>
                      <a:pt x="49" y="39"/>
                      <a:pt x="46" y="36"/>
                      <a:pt x="55" y="23"/>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71" name="Freeform 24">
                <a:extLst>
                  <a:ext uri="{FF2B5EF4-FFF2-40B4-BE49-F238E27FC236}">
                    <a16:creationId xmlns:a16="http://schemas.microsoft.com/office/drawing/2014/main" id="{945DB63B-D804-4FDE-90B9-1CA3B5BAAF5B}"/>
                  </a:ext>
                </a:extLst>
              </p:cNvPr>
              <p:cNvSpPr>
                <a:spLocks/>
              </p:cNvSpPr>
              <p:nvPr/>
            </p:nvSpPr>
            <p:spPr bwMode="auto">
              <a:xfrm>
                <a:off x="-2522538" y="10204450"/>
                <a:ext cx="420688" cy="374650"/>
              </a:xfrm>
              <a:custGeom>
                <a:avLst/>
                <a:gdLst>
                  <a:gd name="T0" fmla="*/ 2147483646 w 112"/>
                  <a:gd name="T1" fmla="*/ 2147483646 h 100"/>
                  <a:gd name="T2" fmla="*/ 2147483646 w 112"/>
                  <a:gd name="T3" fmla="*/ 2147483646 h 100"/>
                  <a:gd name="T4" fmla="*/ 2147483646 w 112"/>
                  <a:gd name="T5" fmla="*/ 2147483646 h 100"/>
                  <a:gd name="T6" fmla="*/ 2147483646 w 112"/>
                  <a:gd name="T7" fmla="*/ 2147483646 h 100"/>
                  <a:gd name="T8" fmla="*/ 2147483646 w 112"/>
                  <a:gd name="T9" fmla="*/ 2147483646 h 100"/>
                  <a:gd name="T10" fmla="*/ 2147483646 w 112"/>
                  <a:gd name="T11" fmla="*/ 2147483646 h 100"/>
                  <a:gd name="T12" fmla="*/ 2147483646 w 112"/>
                  <a:gd name="T13" fmla="*/ 2147483646 h 100"/>
                  <a:gd name="T14" fmla="*/ 2147483646 w 112"/>
                  <a:gd name="T15" fmla="*/ 2147483646 h 100"/>
                  <a:gd name="T16" fmla="*/ 2147483646 w 112"/>
                  <a:gd name="T17" fmla="*/ 2147483646 h 100"/>
                  <a:gd name="T18" fmla="*/ 2147483646 w 112"/>
                  <a:gd name="T19" fmla="*/ 2147483646 h 100"/>
                  <a:gd name="T20" fmla="*/ 2147483646 w 112"/>
                  <a:gd name="T21" fmla="*/ 2147483646 h 100"/>
                  <a:gd name="T22" fmla="*/ 2147483646 w 112"/>
                  <a:gd name="T23" fmla="*/ 2147483646 h 100"/>
                  <a:gd name="T24" fmla="*/ 2147483646 w 112"/>
                  <a:gd name="T25" fmla="*/ 2147483646 h 100"/>
                  <a:gd name="T26" fmla="*/ 2147483646 w 112"/>
                  <a:gd name="T27" fmla="*/ 2147483646 h 100"/>
                  <a:gd name="T28" fmla="*/ 2147483646 w 112"/>
                  <a:gd name="T29" fmla="*/ 2147483646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2" h="100">
                    <a:moveTo>
                      <a:pt x="104" y="75"/>
                    </a:moveTo>
                    <a:cubicBezTo>
                      <a:pt x="97" y="72"/>
                      <a:pt x="79" y="57"/>
                      <a:pt x="75" y="43"/>
                    </a:cubicBezTo>
                    <a:cubicBezTo>
                      <a:pt x="71" y="30"/>
                      <a:pt x="76" y="34"/>
                      <a:pt x="75" y="25"/>
                    </a:cubicBezTo>
                    <a:cubicBezTo>
                      <a:pt x="74" y="17"/>
                      <a:pt x="70" y="17"/>
                      <a:pt x="69" y="8"/>
                    </a:cubicBezTo>
                    <a:cubicBezTo>
                      <a:pt x="68" y="0"/>
                      <a:pt x="26" y="5"/>
                      <a:pt x="15" y="4"/>
                    </a:cubicBezTo>
                    <a:cubicBezTo>
                      <a:pt x="3" y="3"/>
                      <a:pt x="0" y="14"/>
                      <a:pt x="6" y="19"/>
                    </a:cubicBezTo>
                    <a:cubicBezTo>
                      <a:pt x="12" y="24"/>
                      <a:pt x="4" y="40"/>
                      <a:pt x="6" y="50"/>
                    </a:cubicBezTo>
                    <a:cubicBezTo>
                      <a:pt x="8" y="59"/>
                      <a:pt x="26" y="57"/>
                      <a:pt x="28" y="64"/>
                    </a:cubicBezTo>
                    <a:cubicBezTo>
                      <a:pt x="30" y="70"/>
                      <a:pt x="47" y="79"/>
                      <a:pt x="56" y="77"/>
                    </a:cubicBezTo>
                    <a:cubicBezTo>
                      <a:pt x="63" y="76"/>
                      <a:pt x="71" y="90"/>
                      <a:pt x="74" y="97"/>
                    </a:cubicBezTo>
                    <a:cubicBezTo>
                      <a:pt x="75" y="98"/>
                      <a:pt x="75" y="100"/>
                      <a:pt x="75" y="100"/>
                    </a:cubicBezTo>
                    <a:cubicBezTo>
                      <a:pt x="75" y="98"/>
                      <a:pt x="75" y="98"/>
                      <a:pt x="75" y="98"/>
                    </a:cubicBezTo>
                    <a:cubicBezTo>
                      <a:pt x="75" y="98"/>
                      <a:pt x="75" y="100"/>
                      <a:pt x="88" y="100"/>
                    </a:cubicBezTo>
                    <a:cubicBezTo>
                      <a:pt x="101" y="100"/>
                      <a:pt x="95" y="100"/>
                      <a:pt x="104" y="91"/>
                    </a:cubicBezTo>
                    <a:cubicBezTo>
                      <a:pt x="112" y="83"/>
                      <a:pt x="110" y="78"/>
                      <a:pt x="104" y="75"/>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72" name="Freeform 25">
                <a:extLst>
                  <a:ext uri="{FF2B5EF4-FFF2-40B4-BE49-F238E27FC236}">
                    <a16:creationId xmlns:a16="http://schemas.microsoft.com/office/drawing/2014/main" id="{0A4945EA-2EEC-415B-BAAA-B22A32F569DD}"/>
                  </a:ext>
                </a:extLst>
              </p:cNvPr>
              <p:cNvSpPr>
                <a:spLocks/>
              </p:cNvSpPr>
              <p:nvPr/>
            </p:nvSpPr>
            <p:spPr bwMode="auto">
              <a:xfrm>
                <a:off x="-7127875" y="6642100"/>
                <a:ext cx="2078038" cy="4451350"/>
              </a:xfrm>
              <a:custGeom>
                <a:avLst/>
                <a:gdLst>
                  <a:gd name="T0" fmla="*/ 2147483646 w 554"/>
                  <a:gd name="T1" fmla="*/ 2147483646 h 1187"/>
                  <a:gd name="T2" fmla="*/ 2147483646 w 554"/>
                  <a:gd name="T3" fmla="*/ 2147483646 h 1187"/>
                  <a:gd name="T4" fmla="*/ 2147483646 w 554"/>
                  <a:gd name="T5" fmla="*/ 2147483646 h 1187"/>
                  <a:gd name="T6" fmla="*/ 2147483646 w 554"/>
                  <a:gd name="T7" fmla="*/ 2147483646 h 1187"/>
                  <a:gd name="T8" fmla="*/ 2147483646 w 554"/>
                  <a:gd name="T9" fmla="*/ 2147483646 h 1187"/>
                  <a:gd name="T10" fmla="*/ 2147483646 w 554"/>
                  <a:gd name="T11" fmla="*/ 2147483646 h 1187"/>
                  <a:gd name="T12" fmla="*/ 2147483646 w 554"/>
                  <a:gd name="T13" fmla="*/ 2147483646 h 1187"/>
                  <a:gd name="T14" fmla="*/ 2147483646 w 554"/>
                  <a:gd name="T15" fmla="*/ 2147483646 h 1187"/>
                  <a:gd name="T16" fmla="*/ 2147483646 w 554"/>
                  <a:gd name="T17" fmla="*/ 2147483646 h 1187"/>
                  <a:gd name="T18" fmla="*/ 2147483646 w 554"/>
                  <a:gd name="T19" fmla="*/ 2147483646 h 1187"/>
                  <a:gd name="T20" fmla="*/ 2147483646 w 554"/>
                  <a:gd name="T21" fmla="*/ 2147483646 h 1187"/>
                  <a:gd name="T22" fmla="*/ 2147483646 w 554"/>
                  <a:gd name="T23" fmla="*/ 2147483646 h 1187"/>
                  <a:gd name="T24" fmla="*/ 2147483646 w 554"/>
                  <a:gd name="T25" fmla="*/ 2147483646 h 1187"/>
                  <a:gd name="T26" fmla="*/ 2147483646 w 554"/>
                  <a:gd name="T27" fmla="*/ 2147483646 h 1187"/>
                  <a:gd name="T28" fmla="*/ 2147483646 w 554"/>
                  <a:gd name="T29" fmla="*/ 2147483646 h 1187"/>
                  <a:gd name="T30" fmla="*/ 2147483646 w 554"/>
                  <a:gd name="T31" fmla="*/ 2147483646 h 1187"/>
                  <a:gd name="T32" fmla="*/ 2147483646 w 554"/>
                  <a:gd name="T33" fmla="*/ 2147483646 h 1187"/>
                  <a:gd name="T34" fmla="*/ 2147483646 w 554"/>
                  <a:gd name="T35" fmla="*/ 2147483646 h 1187"/>
                  <a:gd name="T36" fmla="*/ 2147483646 w 554"/>
                  <a:gd name="T37" fmla="*/ 2147483646 h 1187"/>
                  <a:gd name="T38" fmla="*/ 2147483646 w 554"/>
                  <a:gd name="T39" fmla="*/ 2147483646 h 1187"/>
                  <a:gd name="T40" fmla="*/ 2147483646 w 554"/>
                  <a:gd name="T41" fmla="*/ 2147483646 h 1187"/>
                  <a:gd name="T42" fmla="*/ 2147483646 w 554"/>
                  <a:gd name="T43" fmla="*/ 2147483646 h 1187"/>
                  <a:gd name="T44" fmla="*/ 2147483646 w 554"/>
                  <a:gd name="T45" fmla="*/ 2147483646 h 1187"/>
                  <a:gd name="T46" fmla="*/ 2147483646 w 554"/>
                  <a:gd name="T47" fmla="*/ 2147483646 h 1187"/>
                  <a:gd name="T48" fmla="*/ 2147483646 w 554"/>
                  <a:gd name="T49" fmla="*/ 2147483646 h 1187"/>
                  <a:gd name="T50" fmla="*/ 2147483646 w 554"/>
                  <a:gd name="T51" fmla="*/ 2147483646 h 1187"/>
                  <a:gd name="T52" fmla="*/ 2147483646 w 554"/>
                  <a:gd name="T53" fmla="*/ 2147483646 h 1187"/>
                  <a:gd name="T54" fmla="*/ 2147483646 w 554"/>
                  <a:gd name="T55" fmla="*/ 2147483646 h 1187"/>
                  <a:gd name="T56" fmla="*/ 2147483646 w 554"/>
                  <a:gd name="T57" fmla="*/ 2147483646 h 1187"/>
                  <a:gd name="T58" fmla="*/ 2147483646 w 554"/>
                  <a:gd name="T59" fmla="*/ 2147483646 h 1187"/>
                  <a:gd name="T60" fmla="*/ 2147483646 w 554"/>
                  <a:gd name="T61" fmla="*/ 2147483646 h 1187"/>
                  <a:gd name="T62" fmla="*/ 2147483646 w 554"/>
                  <a:gd name="T63" fmla="*/ 2147483646 h 1187"/>
                  <a:gd name="T64" fmla="*/ 2147483646 w 554"/>
                  <a:gd name="T65" fmla="*/ 2147483646 h 1187"/>
                  <a:gd name="T66" fmla="*/ 2147483646 w 554"/>
                  <a:gd name="T67" fmla="*/ 2147483646 h 1187"/>
                  <a:gd name="T68" fmla="*/ 2147483646 w 554"/>
                  <a:gd name="T69" fmla="*/ 2147483646 h 1187"/>
                  <a:gd name="T70" fmla="*/ 2147483646 w 554"/>
                  <a:gd name="T71" fmla="*/ 2147483646 h 1187"/>
                  <a:gd name="T72" fmla="*/ 2147483646 w 554"/>
                  <a:gd name="T73" fmla="*/ 2147483646 h 1187"/>
                  <a:gd name="T74" fmla="*/ 2147483646 w 554"/>
                  <a:gd name="T75" fmla="*/ 2147483646 h 1187"/>
                  <a:gd name="T76" fmla="*/ 2147483646 w 554"/>
                  <a:gd name="T77" fmla="*/ 2147483646 h 1187"/>
                  <a:gd name="T78" fmla="*/ 2147483646 w 554"/>
                  <a:gd name="T79" fmla="*/ 2147483646 h 1187"/>
                  <a:gd name="T80" fmla="*/ 2147483646 w 554"/>
                  <a:gd name="T81" fmla="*/ 2147483646 h 1187"/>
                  <a:gd name="T82" fmla="*/ 2147483646 w 554"/>
                  <a:gd name="T83" fmla="*/ 2147483646 h 1187"/>
                  <a:gd name="T84" fmla="*/ 2147483646 w 554"/>
                  <a:gd name="T85" fmla="*/ 2147483646 h 1187"/>
                  <a:gd name="T86" fmla="*/ 2147483646 w 554"/>
                  <a:gd name="T87" fmla="*/ 2147483646 h 1187"/>
                  <a:gd name="T88" fmla="*/ 2147483646 w 554"/>
                  <a:gd name="T89" fmla="*/ 2147483646 h 1187"/>
                  <a:gd name="T90" fmla="*/ 2147483646 w 554"/>
                  <a:gd name="T91" fmla="*/ 2147483646 h 1187"/>
                  <a:gd name="T92" fmla="*/ 2147483646 w 554"/>
                  <a:gd name="T93" fmla="*/ 2147483646 h 1187"/>
                  <a:gd name="T94" fmla="*/ 2147483646 w 554"/>
                  <a:gd name="T95" fmla="*/ 2147483646 h 11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54" h="1187">
                    <a:moveTo>
                      <a:pt x="531" y="772"/>
                    </a:moveTo>
                    <a:cubicBezTo>
                      <a:pt x="524" y="780"/>
                      <a:pt x="515" y="788"/>
                      <a:pt x="511" y="780"/>
                    </a:cubicBezTo>
                    <a:cubicBezTo>
                      <a:pt x="507" y="772"/>
                      <a:pt x="500" y="766"/>
                      <a:pt x="490" y="764"/>
                    </a:cubicBezTo>
                    <a:cubicBezTo>
                      <a:pt x="480" y="762"/>
                      <a:pt x="475" y="758"/>
                      <a:pt x="466" y="754"/>
                    </a:cubicBezTo>
                    <a:cubicBezTo>
                      <a:pt x="457" y="750"/>
                      <a:pt x="444" y="745"/>
                      <a:pt x="441" y="745"/>
                    </a:cubicBezTo>
                    <a:cubicBezTo>
                      <a:pt x="438" y="745"/>
                      <a:pt x="435" y="723"/>
                      <a:pt x="436" y="720"/>
                    </a:cubicBezTo>
                    <a:cubicBezTo>
                      <a:pt x="437" y="717"/>
                      <a:pt x="414" y="698"/>
                      <a:pt x="414" y="698"/>
                    </a:cubicBezTo>
                    <a:cubicBezTo>
                      <a:pt x="414" y="698"/>
                      <a:pt x="423" y="692"/>
                      <a:pt x="425" y="684"/>
                    </a:cubicBezTo>
                    <a:cubicBezTo>
                      <a:pt x="427" y="676"/>
                      <a:pt x="420" y="655"/>
                      <a:pt x="414" y="649"/>
                    </a:cubicBezTo>
                    <a:cubicBezTo>
                      <a:pt x="408" y="643"/>
                      <a:pt x="407" y="639"/>
                      <a:pt x="400" y="634"/>
                    </a:cubicBezTo>
                    <a:cubicBezTo>
                      <a:pt x="393" y="629"/>
                      <a:pt x="377" y="627"/>
                      <a:pt x="381" y="609"/>
                    </a:cubicBezTo>
                    <a:cubicBezTo>
                      <a:pt x="385" y="591"/>
                      <a:pt x="387" y="564"/>
                      <a:pt x="401" y="564"/>
                    </a:cubicBezTo>
                    <a:cubicBezTo>
                      <a:pt x="415" y="564"/>
                      <a:pt x="428" y="557"/>
                      <a:pt x="418" y="544"/>
                    </a:cubicBezTo>
                    <a:cubicBezTo>
                      <a:pt x="408" y="531"/>
                      <a:pt x="397" y="508"/>
                      <a:pt x="391" y="507"/>
                    </a:cubicBezTo>
                    <a:cubicBezTo>
                      <a:pt x="385" y="506"/>
                      <a:pt x="385" y="482"/>
                      <a:pt x="393" y="475"/>
                    </a:cubicBezTo>
                    <a:cubicBezTo>
                      <a:pt x="401" y="468"/>
                      <a:pt x="397" y="442"/>
                      <a:pt x="391" y="435"/>
                    </a:cubicBezTo>
                    <a:cubicBezTo>
                      <a:pt x="385" y="428"/>
                      <a:pt x="376" y="410"/>
                      <a:pt x="373" y="405"/>
                    </a:cubicBezTo>
                    <a:cubicBezTo>
                      <a:pt x="370" y="400"/>
                      <a:pt x="368" y="386"/>
                      <a:pt x="373" y="380"/>
                    </a:cubicBezTo>
                    <a:cubicBezTo>
                      <a:pt x="378" y="374"/>
                      <a:pt x="380" y="356"/>
                      <a:pt x="382" y="349"/>
                    </a:cubicBezTo>
                    <a:cubicBezTo>
                      <a:pt x="384" y="342"/>
                      <a:pt x="386" y="317"/>
                      <a:pt x="392" y="312"/>
                    </a:cubicBezTo>
                    <a:cubicBezTo>
                      <a:pt x="398" y="307"/>
                      <a:pt x="421" y="261"/>
                      <a:pt x="426" y="251"/>
                    </a:cubicBezTo>
                    <a:cubicBezTo>
                      <a:pt x="431" y="241"/>
                      <a:pt x="431" y="234"/>
                      <a:pt x="438" y="234"/>
                    </a:cubicBezTo>
                    <a:cubicBezTo>
                      <a:pt x="445" y="234"/>
                      <a:pt x="473" y="235"/>
                      <a:pt x="479" y="227"/>
                    </a:cubicBezTo>
                    <a:cubicBezTo>
                      <a:pt x="485" y="219"/>
                      <a:pt x="487" y="203"/>
                      <a:pt x="495" y="203"/>
                    </a:cubicBezTo>
                    <a:cubicBezTo>
                      <a:pt x="503" y="203"/>
                      <a:pt x="532" y="201"/>
                      <a:pt x="538" y="192"/>
                    </a:cubicBezTo>
                    <a:cubicBezTo>
                      <a:pt x="544" y="183"/>
                      <a:pt x="542" y="180"/>
                      <a:pt x="543" y="167"/>
                    </a:cubicBezTo>
                    <a:cubicBezTo>
                      <a:pt x="544" y="154"/>
                      <a:pt x="554" y="137"/>
                      <a:pt x="554" y="132"/>
                    </a:cubicBezTo>
                    <a:cubicBezTo>
                      <a:pt x="554" y="127"/>
                      <a:pt x="551" y="107"/>
                      <a:pt x="550" y="100"/>
                    </a:cubicBezTo>
                    <a:cubicBezTo>
                      <a:pt x="549" y="93"/>
                      <a:pt x="544" y="88"/>
                      <a:pt x="532" y="87"/>
                    </a:cubicBezTo>
                    <a:cubicBezTo>
                      <a:pt x="520" y="86"/>
                      <a:pt x="511" y="88"/>
                      <a:pt x="511" y="62"/>
                    </a:cubicBezTo>
                    <a:cubicBezTo>
                      <a:pt x="511" y="52"/>
                      <a:pt x="510" y="44"/>
                      <a:pt x="510" y="38"/>
                    </a:cubicBezTo>
                    <a:cubicBezTo>
                      <a:pt x="507" y="40"/>
                      <a:pt x="499" y="35"/>
                      <a:pt x="491" y="33"/>
                    </a:cubicBezTo>
                    <a:cubicBezTo>
                      <a:pt x="481" y="30"/>
                      <a:pt x="474" y="28"/>
                      <a:pt x="464" y="27"/>
                    </a:cubicBezTo>
                    <a:cubicBezTo>
                      <a:pt x="454" y="27"/>
                      <a:pt x="436" y="51"/>
                      <a:pt x="421" y="57"/>
                    </a:cubicBezTo>
                    <a:cubicBezTo>
                      <a:pt x="407" y="63"/>
                      <a:pt x="383" y="24"/>
                      <a:pt x="379" y="21"/>
                    </a:cubicBezTo>
                    <a:cubicBezTo>
                      <a:pt x="376" y="18"/>
                      <a:pt x="354" y="6"/>
                      <a:pt x="339" y="8"/>
                    </a:cubicBezTo>
                    <a:cubicBezTo>
                      <a:pt x="324" y="9"/>
                      <a:pt x="325" y="21"/>
                      <a:pt x="305" y="27"/>
                    </a:cubicBezTo>
                    <a:cubicBezTo>
                      <a:pt x="285" y="34"/>
                      <a:pt x="279" y="31"/>
                      <a:pt x="279" y="17"/>
                    </a:cubicBezTo>
                    <a:cubicBezTo>
                      <a:pt x="280" y="2"/>
                      <a:pt x="268" y="6"/>
                      <a:pt x="257" y="3"/>
                    </a:cubicBezTo>
                    <a:cubicBezTo>
                      <a:pt x="246" y="0"/>
                      <a:pt x="259" y="13"/>
                      <a:pt x="246" y="9"/>
                    </a:cubicBezTo>
                    <a:cubicBezTo>
                      <a:pt x="232" y="5"/>
                      <a:pt x="182" y="47"/>
                      <a:pt x="176" y="55"/>
                    </a:cubicBezTo>
                    <a:cubicBezTo>
                      <a:pt x="170" y="64"/>
                      <a:pt x="156" y="68"/>
                      <a:pt x="142" y="62"/>
                    </a:cubicBezTo>
                    <a:cubicBezTo>
                      <a:pt x="127" y="56"/>
                      <a:pt x="122" y="67"/>
                      <a:pt x="111" y="67"/>
                    </a:cubicBezTo>
                    <a:cubicBezTo>
                      <a:pt x="100" y="67"/>
                      <a:pt x="99" y="58"/>
                      <a:pt x="83" y="56"/>
                    </a:cubicBezTo>
                    <a:cubicBezTo>
                      <a:pt x="67" y="53"/>
                      <a:pt x="65" y="71"/>
                      <a:pt x="65" y="73"/>
                    </a:cubicBezTo>
                    <a:cubicBezTo>
                      <a:pt x="64" y="76"/>
                      <a:pt x="69" y="96"/>
                      <a:pt x="58" y="105"/>
                    </a:cubicBezTo>
                    <a:cubicBezTo>
                      <a:pt x="46" y="115"/>
                      <a:pt x="52" y="179"/>
                      <a:pt x="52" y="186"/>
                    </a:cubicBezTo>
                    <a:cubicBezTo>
                      <a:pt x="52" y="192"/>
                      <a:pt x="57" y="212"/>
                      <a:pt x="43" y="225"/>
                    </a:cubicBezTo>
                    <a:cubicBezTo>
                      <a:pt x="30" y="237"/>
                      <a:pt x="30" y="284"/>
                      <a:pt x="26" y="299"/>
                    </a:cubicBezTo>
                    <a:cubicBezTo>
                      <a:pt x="23" y="313"/>
                      <a:pt x="33" y="338"/>
                      <a:pt x="41" y="347"/>
                    </a:cubicBezTo>
                    <a:cubicBezTo>
                      <a:pt x="48" y="356"/>
                      <a:pt x="37" y="359"/>
                      <a:pt x="36" y="371"/>
                    </a:cubicBezTo>
                    <a:cubicBezTo>
                      <a:pt x="35" y="382"/>
                      <a:pt x="28" y="413"/>
                      <a:pt x="10" y="419"/>
                    </a:cubicBezTo>
                    <a:cubicBezTo>
                      <a:pt x="0" y="423"/>
                      <a:pt x="2" y="438"/>
                      <a:pt x="5" y="449"/>
                    </a:cubicBezTo>
                    <a:cubicBezTo>
                      <a:pt x="4" y="445"/>
                      <a:pt x="4" y="442"/>
                      <a:pt x="3" y="440"/>
                    </a:cubicBezTo>
                    <a:cubicBezTo>
                      <a:pt x="1" y="431"/>
                      <a:pt x="8" y="429"/>
                      <a:pt x="11" y="439"/>
                    </a:cubicBezTo>
                    <a:cubicBezTo>
                      <a:pt x="14" y="449"/>
                      <a:pt x="18" y="484"/>
                      <a:pt x="24" y="491"/>
                    </a:cubicBezTo>
                    <a:cubicBezTo>
                      <a:pt x="29" y="499"/>
                      <a:pt x="29" y="502"/>
                      <a:pt x="34" y="510"/>
                    </a:cubicBezTo>
                    <a:cubicBezTo>
                      <a:pt x="38" y="518"/>
                      <a:pt x="168" y="599"/>
                      <a:pt x="174" y="603"/>
                    </a:cubicBezTo>
                    <a:cubicBezTo>
                      <a:pt x="180" y="608"/>
                      <a:pt x="211" y="627"/>
                      <a:pt x="214" y="642"/>
                    </a:cubicBezTo>
                    <a:cubicBezTo>
                      <a:pt x="216" y="657"/>
                      <a:pt x="234" y="671"/>
                      <a:pt x="244" y="677"/>
                    </a:cubicBezTo>
                    <a:cubicBezTo>
                      <a:pt x="253" y="682"/>
                      <a:pt x="260" y="707"/>
                      <a:pt x="260" y="717"/>
                    </a:cubicBezTo>
                    <a:cubicBezTo>
                      <a:pt x="259" y="728"/>
                      <a:pt x="260" y="729"/>
                      <a:pt x="264" y="748"/>
                    </a:cubicBezTo>
                    <a:cubicBezTo>
                      <a:pt x="268" y="767"/>
                      <a:pt x="282" y="773"/>
                      <a:pt x="290" y="783"/>
                    </a:cubicBezTo>
                    <a:cubicBezTo>
                      <a:pt x="297" y="792"/>
                      <a:pt x="304" y="815"/>
                      <a:pt x="303" y="823"/>
                    </a:cubicBezTo>
                    <a:cubicBezTo>
                      <a:pt x="302" y="831"/>
                      <a:pt x="317" y="850"/>
                      <a:pt x="317" y="866"/>
                    </a:cubicBezTo>
                    <a:cubicBezTo>
                      <a:pt x="317" y="882"/>
                      <a:pt x="329" y="915"/>
                      <a:pt x="333" y="921"/>
                    </a:cubicBezTo>
                    <a:cubicBezTo>
                      <a:pt x="337" y="928"/>
                      <a:pt x="337" y="939"/>
                      <a:pt x="340" y="949"/>
                    </a:cubicBezTo>
                    <a:cubicBezTo>
                      <a:pt x="344" y="958"/>
                      <a:pt x="317" y="957"/>
                      <a:pt x="322" y="962"/>
                    </a:cubicBezTo>
                    <a:cubicBezTo>
                      <a:pt x="326" y="967"/>
                      <a:pt x="332" y="986"/>
                      <a:pt x="324" y="992"/>
                    </a:cubicBezTo>
                    <a:cubicBezTo>
                      <a:pt x="316" y="998"/>
                      <a:pt x="322" y="999"/>
                      <a:pt x="312" y="1015"/>
                    </a:cubicBezTo>
                    <a:cubicBezTo>
                      <a:pt x="303" y="1032"/>
                      <a:pt x="306" y="1026"/>
                      <a:pt x="312" y="1040"/>
                    </a:cubicBezTo>
                    <a:cubicBezTo>
                      <a:pt x="319" y="1054"/>
                      <a:pt x="330" y="1071"/>
                      <a:pt x="336" y="1081"/>
                    </a:cubicBezTo>
                    <a:cubicBezTo>
                      <a:pt x="341" y="1092"/>
                      <a:pt x="338" y="1113"/>
                      <a:pt x="336" y="1128"/>
                    </a:cubicBezTo>
                    <a:cubicBezTo>
                      <a:pt x="334" y="1143"/>
                      <a:pt x="350" y="1150"/>
                      <a:pt x="360" y="1152"/>
                    </a:cubicBezTo>
                    <a:cubicBezTo>
                      <a:pt x="371" y="1154"/>
                      <a:pt x="372" y="1132"/>
                      <a:pt x="370" y="1123"/>
                    </a:cubicBezTo>
                    <a:cubicBezTo>
                      <a:pt x="367" y="1115"/>
                      <a:pt x="383" y="1109"/>
                      <a:pt x="392" y="1105"/>
                    </a:cubicBezTo>
                    <a:cubicBezTo>
                      <a:pt x="400" y="1101"/>
                      <a:pt x="416" y="1123"/>
                      <a:pt x="425" y="1123"/>
                    </a:cubicBezTo>
                    <a:cubicBezTo>
                      <a:pt x="434" y="1123"/>
                      <a:pt x="436" y="1137"/>
                      <a:pt x="446" y="1137"/>
                    </a:cubicBezTo>
                    <a:cubicBezTo>
                      <a:pt x="456" y="1137"/>
                      <a:pt x="462" y="1144"/>
                      <a:pt x="472" y="1153"/>
                    </a:cubicBezTo>
                    <a:cubicBezTo>
                      <a:pt x="481" y="1163"/>
                      <a:pt x="486" y="1178"/>
                      <a:pt x="501" y="1183"/>
                    </a:cubicBezTo>
                    <a:cubicBezTo>
                      <a:pt x="516" y="1187"/>
                      <a:pt x="504" y="1177"/>
                      <a:pt x="502" y="1166"/>
                    </a:cubicBezTo>
                    <a:cubicBezTo>
                      <a:pt x="500" y="1155"/>
                      <a:pt x="494" y="1145"/>
                      <a:pt x="484" y="1133"/>
                    </a:cubicBezTo>
                    <a:cubicBezTo>
                      <a:pt x="474" y="1121"/>
                      <a:pt x="480" y="1095"/>
                      <a:pt x="481" y="1085"/>
                    </a:cubicBezTo>
                    <a:cubicBezTo>
                      <a:pt x="482" y="1075"/>
                      <a:pt x="506" y="1067"/>
                      <a:pt x="515" y="1057"/>
                    </a:cubicBezTo>
                    <a:cubicBezTo>
                      <a:pt x="524" y="1047"/>
                      <a:pt x="526" y="1041"/>
                      <a:pt x="532" y="1030"/>
                    </a:cubicBezTo>
                    <a:cubicBezTo>
                      <a:pt x="538" y="1019"/>
                      <a:pt x="545" y="1017"/>
                      <a:pt x="542" y="1011"/>
                    </a:cubicBezTo>
                    <a:cubicBezTo>
                      <a:pt x="538" y="1006"/>
                      <a:pt x="542" y="972"/>
                      <a:pt x="540" y="968"/>
                    </a:cubicBezTo>
                    <a:cubicBezTo>
                      <a:pt x="537" y="964"/>
                      <a:pt x="535" y="951"/>
                      <a:pt x="540" y="944"/>
                    </a:cubicBezTo>
                    <a:cubicBezTo>
                      <a:pt x="546" y="937"/>
                      <a:pt x="544" y="929"/>
                      <a:pt x="535" y="924"/>
                    </a:cubicBezTo>
                    <a:cubicBezTo>
                      <a:pt x="526" y="919"/>
                      <a:pt x="532" y="907"/>
                      <a:pt x="539" y="891"/>
                    </a:cubicBezTo>
                    <a:cubicBezTo>
                      <a:pt x="546" y="876"/>
                      <a:pt x="539" y="865"/>
                      <a:pt x="540" y="846"/>
                    </a:cubicBezTo>
                    <a:cubicBezTo>
                      <a:pt x="542" y="827"/>
                      <a:pt x="539" y="835"/>
                      <a:pt x="538" y="823"/>
                    </a:cubicBezTo>
                    <a:cubicBezTo>
                      <a:pt x="536" y="811"/>
                      <a:pt x="542" y="808"/>
                      <a:pt x="541" y="801"/>
                    </a:cubicBezTo>
                    <a:cubicBezTo>
                      <a:pt x="540" y="795"/>
                      <a:pt x="542" y="790"/>
                      <a:pt x="545" y="779"/>
                    </a:cubicBezTo>
                    <a:cubicBezTo>
                      <a:pt x="546" y="775"/>
                      <a:pt x="546" y="770"/>
                      <a:pt x="545" y="764"/>
                    </a:cubicBezTo>
                    <a:cubicBezTo>
                      <a:pt x="539" y="767"/>
                      <a:pt x="533" y="770"/>
                      <a:pt x="531" y="772"/>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73" name="Freeform 26">
                <a:extLst>
                  <a:ext uri="{FF2B5EF4-FFF2-40B4-BE49-F238E27FC236}">
                    <a16:creationId xmlns:a16="http://schemas.microsoft.com/office/drawing/2014/main" id="{5C1545F4-0EB0-423E-BD86-C8493E910A62}"/>
                  </a:ext>
                </a:extLst>
              </p:cNvPr>
              <p:cNvSpPr>
                <a:spLocks/>
              </p:cNvSpPr>
              <p:nvPr/>
            </p:nvSpPr>
            <p:spPr bwMode="auto">
              <a:xfrm>
                <a:off x="-7412038" y="8982075"/>
                <a:ext cx="195263" cy="160338"/>
              </a:xfrm>
              <a:custGeom>
                <a:avLst/>
                <a:gdLst>
                  <a:gd name="T0" fmla="*/ 2147483646 w 52"/>
                  <a:gd name="T1" fmla="*/ 2147483646 h 43"/>
                  <a:gd name="T2" fmla="*/ 2147483646 w 52"/>
                  <a:gd name="T3" fmla="*/ 2147483646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2147483646 w 52"/>
                  <a:gd name="T13" fmla="*/ 214748364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3">
                    <a:moveTo>
                      <a:pt x="29" y="6"/>
                    </a:moveTo>
                    <a:cubicBezTo>
                      <a:pt x="22" y="12"/>
                      <a:pt x="20" y="14"/>
                      <a:pt x="15" y="20"/>
                    </a:cubicBezTo>
                    <a:cubicBezTo>
                      <a:pt x="9" y="26"/>
                      <a:pt x="0" y="38"/>
                      <a:pt x="6" y="39"/>
                    </a:cubicBezTo>
                    <a:cubicBezTo>
                      <a:pt x="12" y="41"/>
                      <a:pt x="19" y="43"/>
                      <a:pt x="19" y="43"/>
                    </a:cubicBezTo>
                    <a:cubicBezTo>
                      <a:pt x="19" y="43"/>
                      <a:pt x="28" y="29"/>
                      <a:pt x="34" y="28"/>
                    </a:cubicBezTo>
                    <a:cubicBezTo>
                      <a:pt x="40" y="28"/>
                      <a:pt x="52" y="17"/>
                      <a:pt x="48" y="12"/>
                    </a:cubicBezTo>
                    <a:cubicBezTo>
                      <a:pt x="43" y="8"/>
                      <a:pt x="37" y="0"/>
                      <a:pt x="29" y="6"/>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74" name="Freeform 27">
                <a:extLst>
                  <a:ext uri="{FF2B5EF4-FFF2-40B4-BE49-F238E27FC236}">
                    <a16:creationId xmlns:a16="http://schemas.microsoft.com/office/drawing/2014/main" id="{C5A8393F-FB78-4E55-A28A-BD81E11E68BE}"/>
                  </a:ext>
                </a:extLst>
              </p:cNvPr>
              <p:cNvSpPr>
                <a:spLocks/>
              </p:cNvSpPr>
              <p:nvPr/>
            </p:nvSpPr>
            <p:spPr bwMode="auto">
              <a:xfrm>
                <a:off x="-8301038" y="2359025"/>
                <a:ext cx="2590800" cy="1489075"/>
              </a:xfrm>
              <a:custGeom>
                <a:avLst/>
                <a:gdLst>
                  <a:gd name="T0" fmla="*/ 2147483646 w 691"/>
                  <a:gd name="T1" fmla="*/ 2147483646 h 397"/>
                  <a:gd name="T2" fmla="*/ 2147483646 w 691"/>
                  <a:gd name="T3" fmla="*/ 2147483646 h 397"/>
                  <a:gd name="T4" fmla="*/ 2147483646 w 691"/>
                  <a:gd name="T5" fmla="*/ 2147483646 h 397"/>
                  <a:gd name="T6" fmla="*/ 2147483646 w 691"/>
                  <a:gd name="T7" fmla="*/ 2147483646 h 397"/>
                  <a:gd name="T8" fmla="*/ 2147483646 w 691"/>
                  <a:gd name="T9" fmla="*/ 2147483646 h 397"/>
                  <a:gd name="T10" fmla="*/ 2147483646 w 691"/>
                  <a:gd name="T11" fmla="*/ 2147483646 h 397"/>
                  <a:gd name="T12" fmla="*/ 2147483646 w 691"/>
                  <a:gd name="T13" fmla="*/ 2147483646 h 397"/>
                  <a:gd name="T14" fmla="*/ 2147483646 w 691"/>
                  <a:gd name="T15" fmla="*/ 2147483646 h 397"/>
                  <a:gd name="T16" fmla="*/ 2147483646 w 691"/>
                  <a:gd name="T17" fmla="*/ 2147483646 h 397"/>
                  <a:gd name="T18" fmla="*/ 2147483646 w 691"/>
                  <a:gd name="T19" fmla="*/ 2147483646 h 397"/>
                  <a:gd name="T20" fmla="*/ 2147483646 w 691"/>
                  <a:gd name="T21" fmla="*/ 2147483646 h 397"/>
                  <a:gd name="T22" fmla="*/ 2147483646 w 691"/>
                  <a:gd name="T23" fmla="*/ 2147483646 h 397"/>
                  <a:gd name="T24" fmla="*/ 2147483646 w 691"/>
                  <a:gd name="T25" fmla="*/ 2147483646 h 397"/>
                  <a:gd name="T26" fmla="*/ 2147483646 w 691"/>
                  <a:gd name="T27" fmla="*/ 2147483646 h 397"/>
                  <a:gd name="T28" fmla="*/ 2147483646 w 691"/>
                  <a:gd name="T29" fmla="*/ 2147483646 h 397"/>
                  <a:gd name="T30" fmla="*/ 2147483646 w 691"/>
                  <a:gd name="T31" fmla="*/ 2147483646 h 397"/>
                  <a:gd name="T32" fmla="*/ 2147483646 w 691"/>
                  <a:gd name="T33" fmla="*/ 2147483646 h 397"/>
                  <a:gd name="T34" fmla="*/ 2147483646 w 691"/>
                  <a:gd name="T35" fmla="*/ 2147483646 h 397"/>
                  <a:gd name="T36" fmla="*/ 2147483646 w 691"/>
                  <a:gd name="T37" fmla="*/ 2147483646 h 397"/>
                  <a:gd name="T38" fmla="*/ 2147483646 w 691"/>
                  <a:gd name="T39" fmla="*/ 2147483646 h 397"/>
                  <a:gd name="T40" fmla="*/ 2147483646 w 691"/>
                  <a:gd name="T41" fmla="*/ 2147483646 h 397"/>
                  <a:gd name="T42" fmla="*/ 2147483646 w 691"/>
                  <a:gd name="T43" fmla="*/ 2147483646 h 397"/>
                  <a:gd name="T44" fmla="*/ 2147483646 w 691"/>
                  <a:gd name="T45" fmla="*/ 2147483646 h 397"/>
                  <a:gd name="T46" fmla="*/ 2147483646 w 691"/>
                  <a:gd name="T47" fmla="*/ 2147483646 h 397"/>
                  <a:gd name="T48" fmla="*/ 2147483646 w 691"/>
                  <a:gd name="T49" fmla="*/ 2147483646 h 397"/>
                  <a:gd name="T50" fmla="*/ 2147483646 w 691"/>
                  <a:gd name="T51" fmla="*/ 2147483646 h 397"/>
                  <a:gd name="T52" fmla="*/ 2147483646 w 691"/>
                  <a:gd name="T53" fmla="*/ 2147483646 h 397"/>
                  <a:gd name="T54" fmla="*/ 2147483646 w 691"/>
                  <a:gd name="T55" fmla="*/ 2147483646 h 397"/>
                  <a:gd name="T56" fmla="*/ 2147483646 w 691"/>
                  <a:gd name="T57" fmla="*/ 2147483646 h 397"/>
                  <a:gd name="T58" fmla="*/ 2147483646 w 691"/>
                  <a:gd name="T59" fmla="*/ 2147483646 h 397"/>
                  <a:gd name="T60" fmla="*/ 2147483646 w 691"/>
                  <a:gd name="T61" fmla="*/ 2147483646 h 397"/>
                  <a:gd name="T62" fmla="*/ 2147483646 w 691"/>
                  <a:gd name="T63" fmla="*/ 2147483646 h 397"/>
                  <a:gd name="T64" fmla="*/ 2147483646 w 691"/>
                  <a:gd name="T65" fmla="*/ 2147483646 h 397"/>
                  <a:gd name="T66" fmla="*/ 0 w 691"/>
                  <a:gd name="T67" fmla="*/ 2147483646 h 397"/>
                  <a:gd name="T68" fmla="*/ 2147483646 w 691"/>
                  <a:gd name="T69" fmla="*/ 2147483646 h 397"/>
                  <a:gd name="T70" fmla="*/ 2147483646 w 691"/>
                  <a:gd name="T71" fmla="*/ 2147483646 h 397"/>
                  <a:gd name="T72" fmla="*/ 2147483646 w 691"/>
                  <a:gd name="T73" fmla="*/ 2147483646 h 397"/>
                  <a:gd name="T74" fmla="*/ 2147483646 w 691"/>
                  <a:gd name="T75" fmla="*/ 2147483646 h 397"/>
                  <a:gd name="T76" fmla="*/ 2147483646 w 691"/>
                  <a:gd name="T77" fmla="*/ 2147483646 h 397"/>
                  <a:gd name="T78" fmla="*/ 2147483646 w 691"/>
                  <a:gd name="T79" fmla="*/ 2147483646 h 397"/>
                  <a:gd name="T80" fmla="*/ 2147483646 w 691"/>
                  <a:gd name="T81" fmla="*/ 2147483646 h 397"/>
                  <a:gd name="T82" fmla="*/ 2147483646 w 691"/>
                  <a:gd name="T83" fmla="*/ 2147483646 h 397"/>
                  <a:gd name="T84" fmla="*/ 2147483646 w 691"/>
                  <a:gd name="T85" fmla="*/ 2147483646 h 397"/>
                  <a:gd name="T86" fmla="*/ 2147483646 w 691"/>
                  <a:gd name="T87" fmla="*/ 2147483646 h 397"/>
                  <a:gd name="T88" fmla="*/ 2147483646 w 691"/>
                  <a:gd name="T89" fmla="*/ 2147483646 h 397"/>
                  <a:gd name="T90" fmla="*/ 2147483646 w 691"/>
                  <a:gd name="T91" fmla="*/ 2147483646 h 397"/>
                  <a:gd name="T92" fmla="*/ 2147483646 w 691"/>
                  <a:gd name="T93" fmla="*/ 2147483646 h 397"/>
                  <a:gd name="T94" fmla="*/ 2147483646 w 691"/>
                  <a:gd name="T95" fmla="*/ 2147483646 h 397"/>
                  <a:gd name="T96" fmla="*/ 2147483646 w 691"/>
                  <a:gd name="T97" fmla="*/ 2147483646 h 397"/>
                  <a:gd name="T98" fmla="*/ 2147483646 w 691"/>
                  <a:gd name="T99" fmla="*/ 2147483646 h 397"/>
                  <a:gd name="T100" fmla="*/ 2147483646 w 691"/>
                  <a:gd name="T101" fmla="*/ 2147483646 h 397"/>
                  <a:gd name="T102" fmla="*/ 2147483646 w 691"/>
                  <a:gd name="T103" fmla="*/ 2147483646 h 397"/>
                  <a:gd name="T104" fmla="*/ 2147483646 w 691"/>
                  <a:gd name="T105" fmla="*/ 2147483646 h 397"/>
                  <a:gd name="T106" fmla="*/ 2147483646 w 691"/>
                  <a:gd name="T107" fmla="*/ 2147483646 h 397"/>
                  <a:gd name="T108" fmla="*/ 2147483646 w 691"/>
                  <a:gd name="T109" fmla="*/ 2147483646 h 397"/>
                  <a:gd name="T110" fmla="*/ 2147483646 w 691"/>
                  <a:gd name="T111" fmla="*/ 2147483646 h 397"/>
                  <a:gd name="T112" fmla="*/ 2147483646 w 691"/>
                  <a:gd name="T113" fmla="*/ 2147483646 h 397"/>
                  <a:gd name="T114" fmla="*/ 2147483646 w 691"/>
                  <a:gd name="T115" fmla="*/ 2147483646 h 397"/>
                  <a:gd name="T116" fmla="*/ 2147483646 w 691"/>
                  <a:gd name="T117" fmla="*/ 2147483646 h 397"/>
                  <a:gd name="T118" fmla="*/ 2147483646 w 691"/>
                  <a:gd name="T119" fmla="*/ 2147483646 h 397"/>
                  <a:gd name="T120" fmla="*/ 2147483646 w 691"/>
                  <a:gd name="T121" fmla="*/ 2147483646 h 397"/>
                  <a:gd name="T122" fmla="*/ 2147483646 w 691"/>
                  <a:gd name="T123" fmla="*/ 2147483646 h 3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1" h="397">
                    <a:moveTo>
                      <a:pt x="676" y="295"/>
                    </a:moveTo>
                    <a:cubicBezTo>
                      <a:pt x="661" y="273"/>
                      <a:pt x="668" y="278"/>
                      <a:pt x="671" y="273"/>
                    </a:cubicBezTo>
                    <a:cubicBezTo>
                      <a:pt x="673" y="267"/>
                      <a:pt x="662" y="245"/>
                      <a:pt x="656" y="251"/>
                    </a:cubicBezTo>
                    <a:cubicBezTo>
                      <a:pt x="650" y="257"/>
                      <a:pt x="649" y="265"/>
                      <a:pt x="639" y="264"/>
                    </a:cubicBezTo>
                    <a:cubicBezTo>
                      <a:pt x="629" y="263"/>
                      <a:pt x="635" y="267"/>
                      <a:pt x="625" y="271"/>
                    </a:cubicBezTo>
                    <a:cubicBezTo>
                      <a:pt x="616" y="274"/>
                      <a:pt x="591" y="280"/>
                      <a:pt x="590" y="267"/>
                    </a:cubicBezTo>
                    <a:cubicBezTo>
                      <a:pt x="589" y="255"/>
                      <a:pt x="589" y="236"/>
                      <a:pt x="580" y="246"/>
                    </a:cubicBezTo>
                    <a:cubicBezTo>
                      <a:pt x="571" y="255"/>
                      <a:pt x="563" y="263"/>
                      <a:pt x="564" y="257"/>
                    </a:cubicBezTo>
                    <a:cubicBezTo>
                      <a:pt x="565" y="252"/>
                      <a:pt x="567" y="222"/>
                      <a:pt x="573" y="213"/>
                    </a:cubicBezTo>
                    <a:cubicBezTo>
                      <a:pt x="579" y="205"/>
                      <a:pt x="579" y="181"/>
                      <a:pt x="575" y="167"/>
                    </a:cubicBezTo>
                    <a:cubicBezTo>
                      <a:pt x="571" y="153"/>
                      <a:pt x="572" y="129"/>
                      <a:pt x="579" y="125"/>
                    </a:cubicBezTo>
                    <a:cubicBezTo>
                      <a:pt x="587" y="122"/>
                      <a:pt x="592" y="103"/>
                      <a:pt x="583" y="93"/>
                    </a:cubicBezTo>
                    <a:cubicBezTo>
                      <a:pt x="578" y="87"/>
                      <a:pt x="574" y="71"/>
                      <a:pt x="572" y="61"/>
                    </a:cubicBezTo>
                    <a:cubicBezTo>
                      <a:pt x="554" y="59"/>
                      <a:pt x="535" y="55"/>
                      <a:pt x="525" y="53"/>
                    </a:cubicBezTo>
                    <a:cubicBezTo>
                      <a:pt x="507" y="50"/>
                      <a:pt x="433" y="43"/>
                      <a:pt x="421" y="44"/>
                    </a:cubicBezTo>
                    <a:cubicBezTo>
                      <a:pt x="408" y="46"/>
                      <a:pt x="354" y="15"/>
                      <a:pt x="345" y="11"/>
                    </a:cubicBezTo>
                    <a:cubicBezTo>
                      <a:pt x="337" y="7"/>
                      <a:pt x="289" y="14"/>
                      <a:pt x="275" y="14"/>
                    </a:cubicBezTo>
                    <a:cubicBezTo>
                      <a:pt x="261" y="14"/>
                      <a:pt x="207" y="15"/>
                      <a:pt x="189" y="14"/>
                    </a:cubicBezTo>
                    <a:cubicBezTo>
                      <a:pt x="181" y="14"/>
                      <a:pt x="164" y="8"/>
                      <a:pt x="148" y="2"/>
                    </a:cubicBezTo>
                    <a:cubicBezTo>
                      <a:pt x="146" y="8"/>
                      <a:pt x="140" y="1"/>
                      <a:pt x="127" y="1"/>
                    </a:cubicBezTo>
                    <a:cubicBezTo>
                      <a:pt x="111" y="0"/>
                      <a:pt x="103" y="32"/>
                      <a:pt x="92" y="44"/>
                    </a:cubicBezTo>
                    <a:cubicBezTo>
                      <a:pt x="81" y="56"/>
                      <a:pt x="73" y="52"/>
                      <a:pt x="71" y="65"/>
                    </a:cubicBezTo>
                    <a:cubicBezTo>
                      <a:pt x="69" y="77"/>
                      <a:pt x="65" y="84"/>
                      <a:pt x="65" y="95"/>
                    </a:cubicBezTo>
                    <a:cubicBezTo>
                      <a:pt x="65" y="105"/>
                      <a:pt x="71" y="111"/>
                      <a:pt x="63" y="113"/>
                    </a:cubicBezTo>
                    <a:cubicBezTo>
                      <a:pt x="55" y="115"/>
                      <a:pt x="50" y="112"/>
                      <a:pt x="45" y="128"/>
                    </a:cubicBezTo>
                    <a:cubicBezTo>
                      <a:pt x="39" y="144"/>
                      <a:pt x="39" y="157"/>
                      <a:pt x="47" y="161"/>
                    </a:cubicBezTo>
                    <a:cubicBezTo>
                      <a:pt x="55" y="164"/>
                      <a:pt x="39" y="196"/>
                      <a:pt x="27" y="205"/>
                    </a:cubicBezTo>
                    <a:cubicBezTo>
                      <a:pt x="16" y="215"/>
                      <a:pt x="12" y="270"/>
                      <a:pt x="15" y="283"/>
                    </a:cubicBezTo>
                    <a:cubicBezTo>
                      <a:pt x="19" y="295"/>
                      <a:pt x="20" y="289"/>
                      <a:pt x="14" y="297"/>
                    </a:cubicBezTo>
                    <a:cubicBezTo>
                      <a:pt x="8" y="305"/>
                      <a:pt x="5" y="309"/>
                      <a:pt x="9" y="315"/>
                    </a:cubicBezTo>
                    <a:cubicBezTo>
                      <a:pt x="13" y="320"/>
                      <a:pt x="19" y="321"/>
                      <a:pt x="14" y="325"/>
                    </a:cubicBezTo>
                    <a:cubicBezTo>
                      <a:pt x="9" y="328"/>
                      <a:pt x="15" y="337"/>
                      <a:pt x="23" y="351"/>
                    </a:cubicBezTo>
                    <a:cubicBezTo>
                      <a:pt x="30" y="365"/>
                      <a:pt x="27" y="363"/>
                      <a:pt x="19" y="365"/>
                    </a:cubicBezTo>
                    <a:cubicBezTo>
                      <a:pt x="10" y="368"/>
                      <a:pt x="13" y="365"/>
                      <a:pt x="0" y="370"/>
                    </a:cubicBezTo>
                    <a:cubicBezTo>
                      <a:pt x="20" y="379"/>
                      <a:pt x="55" y="393"/>
                      <a:pt x="65" y="391"/>
                    </a:cubicBezTo>
                    <a:cubicBezTo>
                      <a:pt x="79" y="387"/>
                      <a:pt x="89" y="386"/>
                      <a:pt x="97" y="391"/>
                    </a:cubicBezTo>
                    <a:cubicBezTo>
                      <a:pt x="105" y="396"/>
                      <a:pt x="125" y="397"/>
                      <a:pt x="127" y="388"/>
                    </a:cubicBezTo>
                    <a:cubicBezTo>
                      <a:pt x="128" y="379"/>
                      <a:pt x="127" y="351"/>
                      <a:pt x="135" y="350"/>
                    </a:cubicBezTo>
                    <a:cubicBezTo>
                      <a:pt x="143" y="349"/>
                      <a:pt x="145" y="360"/>
                      <a:pt x="148" y="365"/>
                    </a:cubicBezTo>
                    <a:cubicBezTo>
                      <a:pt x="152" y="369"/>
                      <a:pt x="157" y="366"/>
                      <a:pt x="163" y="360"/>
                    </a:cubicBezTo>
                    <a:cubicBezTo>
                      <a:pt x="168" y="354"/>
                      <a:pt x="179" y="357"/>
                      <a:pt x="182" y="350"/>
                    </a:cubicBezTo>
                    <a:cubicBezTo>
                      <a:pt x="185" y="343"/>
                      <a:pt x="184" y="324"/>
                      <a:pt x="194" y="324"/>
                    </a:cubicBezTo>
                    <a:cubicBezTo>
                      <a:pt x="204" y="324"/>
                      <a:pt x="209" y="317"/>
                      <a:pt x="215" y="321"/>
                    </a:cubicBezTo>
                    <a:cubicBezTo>
                      <a:pt x="220" y="324"/>
                      <a:pt x="226" y="323"/>
                      <a:pt x="230" y="312"/>
                    </a:cubicBezTo>
                    <a:cubicBezTo>
                      <a:pt x="234" y="301"/>
                      <a:pt x="231" y="293"/>
                      <a:pt x="243" y="293"/>
                    </a:cubicBezTo>
                    <a:cubicBezTo>
                      <a:pt x="255" y="292"/>
                      <a:pt x="257" y="292"/>
                      <a:pt x="263" y="285"/>
                    </a:cubicBezTo>
                    <a:cubicBezTo>
                      <a:pt x="269" y="277"/>
                      <a:pt x="277" y="276"/>
                      <a:pt x="283" y="271"/>
                    </a:cubicBezTo>
                    <a:cubicBezTo>
                      <a:pt x="289" y="265"/>
                      <a:pt x="300" y="244"/>
                      <a:pt x="307" y="246"/>
                    </a:cubicBezTo>
                    <a:cubicBezTo>
                      <a:pt x="313" y="248"/>
                      <a:pt x="322" y="261"/>
                      <a:pt x="332" y="259"/>
                    </a:cubicBezTo>
                    <a:cubicBezTo>
                      <a:pt x="342" y="257"/>
                      <a:pt x="356" y="255"/>
                      <a:pt x="362" y="254"/>
                    </a:cubicBezTo>
                    <a:cubicBezTo>
                      <a:pt x="368" y="253"/>
                      <a:pt x="387" y="246"/>
                      <a:pt x="393" y="246"/>
                    </a:cubicBezTo>
                    <a:cubicBezTo>
                      <a:pt x="400" y="246"/>
                      <a:pt x="418" y="243"/>
                      <a:pt x="423" y="251"/>
                    </a:cubicBezTo>
                    <a:cubicBezTo>
                      <a:pt x="427" y="258"/>
                      <a:pt x="434" y="273"/>
                      <a:pt x="442" y="277"/>
                    </a:cubicBezTo>
                    <a:cubicBezTo>
                      <a:pt x="450" y="280"/>
                      <a:pt x="452" y="293"/>
                      <a:pt x="465" y="294"/>
                    </a:cubicBezTo>
                    <a:cubicBezTo>
                      <a:pt x="477" y="295"/>
                      <a:pt x="479" y="303"/>
                      <a:pt x="493" y="303"/>
                    </a:cubicBezTo>
                    <a:cubicBezTo>
                      <a:pt x="507" y="303"/>
                      <a:pt x="547" y="308"/>
                      <a:pt x="551" y="302"/>
                    </a:cubicBezTo>
                    <a:cubicBezTo>
                      <a:pt x="556" y="296"/>
                      <a:pt x="567" y="292"/>
                      <a:pt x="573" y="295"/>
                    </a:cubicBezTo>
                    <a:cubicBezTo>
                      <a:pt x="580" y="299"/>
                      <a:pt x="577" y="313"/>
                      <a:pt x="584" y="313"/>
                    </a:cubicBezTo>
                    <a:cubicBezTo>
                      <a:pt x="591" y="314"/>
                      <a:pt x="595" y="313"/>
                      <a:pt x="601" y="313"/>
                    </a:cubicBezTo>
                    <a:cubicBezTo>
                      <a:pt x="607" y="314"/>
                      <a:pt x="625" y="323"/>
                      <a:pt x="632" y="320"/>
                    </a:cubicBezTo>
                    <a:cubicBezTo>
                      <a:pt x="639" y="317"/>
                      <a:pt x="646" y="319"/>
                      <a:pt x="655" y="320"/>
                    </a:cubicBezTo>
                    <a:cubicBezTo>
                      <a:pt x="663" y="321"/>
                      <a:pt x="691" y="316"/>
                      <a:pt x="676" y="295"/>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75" name="Freeform 28">
                <a:extLst>
                  <a:ext uri="{FF2B5EF4-FFF2-40B4-BE49-F238E27FC236}">
                    <a16:creationId xmlns:a16="http://schemas.microsoft.com/office/drawing/2014/main" id="{E56749EF-8F7B-4AA4-849B-05EAA42C1A24}"/>
                  </a:ext>
                </a:extLst>
              </p:cNvPr>
              <p:cNvSpPr>
                <a:spLocks/>
              </p:cNvSpPr>
              <p:nvPr/>
            </p:nvSpPr>
            <p:spPr bwMode="auto">
              <a:xfrm>
                <a:off x="-11290300" y="5089525"/>
                <a:ext cx="123825" cy="134938"/>
              </a:xfrm>
              <a:custGeom>
                <a:avLst/>
                <a:gdLst>
                  <a:gd name="T0" fmla="*/ 2147483646 w 33"/>
                  <a:gd name="T1" fmla="*/ 2147483646 h 36"/>
                  <a:gd name="T2" fmla="*/ 2147483646 w 33"/>
                  <a:gd name="T3" fmla="*/ 2147483646 h 36"/>
                  <a:gd name="T4" fmla="*/ 2147483646 w 33"/>
                  <a:gd name="T5" fmla="*/ 2147483646 h 36"/>
                  <a:gd name="T6" fmla="*/ 2147483646 w 33"/>
                  <a:gd name="T7" fmla="*/ 2147483646 h 36"/>
                  <a:gd name="T8" fmla="*/ 2147483646 w 33"/>
                  <a:gd name="T9" fmla="*/ 2147483646 h 36"/>
                  <a:gd name="T10" fmla="*/ 2147483646 w 33"/>
                  <a:gd name="T11" fmla="*/ 2147483646 h 36"/>
                  <a:gd name="T12" fmla="*/ 2147483646 w 33"/>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6">
                    <a:moveTo>
                      <a:pt x="24" y="1"/>
                    </a:moveTo>
                    <a:cubicBezTo>
                      <a:pt x="16" y="0"/>
                      <a:pt x="6" y="0"/>
                      <a:pt x="5" y="5"/>
                    </a:cubicBezTo>
                    <a:cubicBezTo>
                      <a:pt x="3" y="9"/>
                      <a:pt x="0" y="19"/>
                      <a:pt x="5" y="23"/>
                    </a:cubicBezTo>
                    <a:cubicBezTo>
                      <a:pt x="9" y="27"/>
                      <a:pt x="17" y="36"/>
                      <a:pt x="17" y="36"/>
                    </a:cubicBezTo>
                    <a:cubicBezTo>
                      <a:pt x="17" y="36"/>
                      <a:pt x="23" y="24"/>
                      <a:pt x="26" y="24"/>
                    </a:cubicBezTo>
                    <a:cubicBezTo>
                      <a:pt x="30" y="24"/>
                      <a:pt x="29" y="14"/>
                      <a:pt x="31" y="10"/>
                    </a:cubicBezTo>
                    <a:cubicBezTo>
                      <a:pt x="33" y="5"/>
                      <a:pt x="32" y="2"/>
                      <a:pt x="24" y="1"/>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76" name="Freeform 29">
                <a:extLst>
                  <a:ext uri="{FF2B5EF4-FFF2-40B4-BE49-F238E27FC236}">
                    <a16:creationId xmlns:a16="http://schemas.microsoft.com/office/drawing/2014/main" id="{E1C81C93-8F21-4FD3-B3AA-DDF6E3B787A7}"/>
                  </a:ext>
                </a:extLst>
              </p:cNvPr>
              <p:cNvSpPr>
                <a:spLocks/>
              </p:cNvSpPr>
              <p:nvPr/>
            </p:nvSpPr>
            <p:spPr bwMode="auto">
              <a:xfrm>
                <a:off x="-10261600" y="4905375"/>
                <a:ext cx="82550" cy="90488"/>
              </a:xfrm>
              <a:custGeom>
                <a:avLst/>
                <a:gdLst>
                  <a:gd name="T0" fmla="*/ 2147483646 w 22"/>
                  <a:gd name="T1" fmla="*/ 2147483646 h 24"/>
                  <a:gd name="T2" fmla="*/ 2147483646 w 22"/>
                  <a:gd name="T3" fmla="*/ 2147483646 h 24"/>
                  <a:gd name="T4" fmla="*/ 2147483646 w 22"/>
                  <a:gd name="T5" fmla="*/ 2147483646 h 24"/>
                  <a:gd name="T6" fmla="*/ 2147483646 w 22"/>
                  <a:gd name="T7" fmla="*/ 2147483646 h 24"/>
                  <a:gd name="T8" fmla="*/ 2147483646 w 22"/>
                  <a:gd name="T9" fmla="*/ 2147483646 h 24"/>
                  <a:gd name="T10" fmla="*/ 2147483646 w 22"/>
                  <a:gd name="T11" fmla="*/ 2147483646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24">
                    <a:moveTo>
                      <a:pt x="8" y="1"/>
                    </a:moveTo>
                    <a:cubicBezTo>
                      <a:pt x="6" y="2"/>
                      <a:pt x="0" y="11"/>
                      <a:pt x="2" y="12"/>
                    </a:cubicBezTo>
                    <a:cubicBezTo>
                      <a:pt x="4" y="13"/>
                      <a:pt x="8" y="24"/>
                      <a:pt x="8" y="24"/>
                    </a:cubicBezTo>
                    <a:cubicBezTo>
                      <a:pt x="8" y="24"/>
                      <a:pt x="10" y="17"/>
                      <a:pt x="13" y="14"/>
                    </a:cubicBezTo>
                    <a:cubicBezTo>
                      <a:pt x="17" y="12"/>
                      <a:pt x="22" y="9"/>
                      <a:pt x="20" y="6"/>
                    </a:cubicBezTo>
                    <a:cubicBezTo>
                      <a:pt x="18" y="2"/>
                      <a:pt x="11" y="0"/>
                      <a:pt x="8" y="1"/>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77" name="Freeform 30">
                <a:extLst>
                  <a:ext uri="{FF2B5EF4-FFF2-40B4-BE49-F238E27FC236}">
                    <a16:creationId xmlns:a16="http://schemas.microsoft.com/office/drawing/2014/main" id="{F7BAD8CB-6709-4C78-BE85-E32FAC15A37E}"/>
                  </a:ext>
                </a:extLst>
              </p:cNvPr>
              <p:cNvSpPr>
                <a:spLocks/>
              </p:cNvSpPr>
              <p:nvPr/>
            </p:nvSpPr>
            <p:spPr bwMode="auto">
              <a:xfrm>
                <a:off x="-10974388" y="4324350"/>
                <a:ext cx="198438" cy="176213"/>
              </a:xfrm>
              <a:custGeom>
                <a:avLst/>
                <a:gdLst>
                  <a:gd name="T0" fmla="*/ 2147483646 w 53"/>
                  <a:gd name="T1" fmla="*/ 2147483646 h 47"/>
                  <a:gd name="T2" fmla="*/ 2147483646 w 53"/>
                  <a:gd name="T3" fmla="*/ 2147483646 h 47"/>
                  <a:gd name="T4" fmla="*/ 2147483646 w 53"/>
                  <a:gd name="T5" fmla="*/ 2147483646 h 47"/>
                  <a:gd name="T6" fmla="*/ 2147483646 w 53"/>
                  <a:gd name="T7" fmla="*/ 2147483646 h 47"/>
                  <a:gd name="T8" fmla="*/ 2147483646 w 53"/>
                  <a:gd name="T9" fmla="*/ 2147483646 h 47"/>
                  <a:gd name="T10" fmla="*/ 2147483646 w 53"/>
                  <a:gd name="T11" fmla="*/ 2147483646 h 47"/>
                  <a:gd name="T12" fmla="*/ 2147483646 w 53"/>
                  <a:gd name="T13" fmla="*/ 2147483646 h 47"/>
                  <a:gd name="T14" fmla="*/ 2147483646 w 53"/>
                  <a:gd name="T15" fmla="*/ 2147483646 h 47"/>
                  <a:gd name="T16" fmla="*/ 2147483646 w 53"/>
                  <a:gd name="T17" fmla="*/ 2147483646 h 47"/>
                  <a:gd name="T18" fmla="*/ 2147483646 w 53"/>
                  <a:gd name="T19" fmla="*/ 2147483646 h 47"/>
                  <a:gd name="T20" fmla="*/ 2147483646 w 53"/>
                  <a:gd name="T21" fmla="*/ 2147483646 h 47"/>
                  <a:gd name="T22" fmla="*/ 2147483646 w 53"/>
                  <a:gd name="T23" fmla="*/ 2147483646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47">
                    <a:moveTo>
                      <a:pt x="34" y="28"/>
                    </a:moveTo>
                    <a:cubicBezTo>
                      <a:pt x="28" y="29"/>
                      <a:pt x="25" y="22"/>
                      <a:pt x="23" y="20"/>
                    </a:cubicBezTo>
                    <a:cubicBezTo>
                      <a:pt x="21" y="19"/>
                      <a:pt x="17" y="11"/>
                      <a:pt x="14" y="9"/>
                    </a:cubicBezTo>
                    <a:cubicBezTo>
                      <a:pt x="12" y="6"/>
                      <a:pt x="4" y="0"/>
                      <a:pt x="4" y="6"/>
                    </a:cubicBezTo>
                    <a:cubicBezTo>
                      <a:pt x="3" y="12"/>
                      <a:pt x="4" y="28"/>
                      <a:pt x="2" y="34"/>
                    </a:cubicBezTo>
                    <a:cubicBezTo>
                      <a:pt x="0" y="39"/>
                      <a:pt x="4" y="47"/>
                      <a:pt x="4" y="47"/>
                    </a:cubicBezTo>
                    <a:cubicBezTo>
                      <a:pt x="4" y="47"/>
                      <a:pt x="7" y="47"/>
                      <a:pt x="15" y="43"/>
                    </a:cubicBezTo>
                    <a:cubicBezTo>
                      <a:pt x="23" y="39"/>
                      <a:pt x="13" y="36"/>
                      <a:pt x="19" y="33"/>
                    </a:cubicBezTo>
                    <a:cubicBezTo>
                      <a:pt x="25" y="29"/>
                      <a:pt x="39" y="41"/>
                      <a:pt x="40" y="38"/>
                    </a:cubicBezTo>
                    <a:cubicBezTo>
                      <a:pt x="40" y="34"/>
                      <a:pt x="44" y="32"/>
                      <a:pt x="46" y="32"/>
                    </a:cubicBezTo>
                    <a:cubicBezTo>
                      <a:pt x="48" y="31"/>
                      <a:pt x="53" y="24"/>
                      <a:pt x="52" y="21"/>
                    </a:cubicBezTo>
                    <a:cubicBezTo>
                      <a:pt x="51" y="17"/>
                      <a:pt x="40" y="27"/>
                      <a:pt x="34" y="28"/>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78" name="Freeform 31">
                <a:extLst>
                  <a:ext uri="{FF2B5EF4-FFF2-40B4-BE49-F238E27FC236}">
                    <a16:creationId xmlns:a16="http://schemas.microsoft.com/office/drawing/2014/main" id="{0D6CA4BB-1F6C-40BA-8637-7C85B1BF3FF2}"/>
                  </a:ext>
                </a:extLst>
              </p:cNvPr>
              <p:cNvSpPr>
                <a:spLocks/>
              </p:cNvSpPr>
              <p:nvPr/>
            </p:nvSpPr>
            <p:spPr bwMode="auto">
              <a:xfrm>
                <a:off x="-10514013" y="2697163"/>
                <a:ext cx="117475" cy="100013"/>
              </a:xfrm>
              <a:custGeom>
                <a:avLst/>
                <a:gdLst>
                  <a:gd name="T0" fmla="*/ 2147483646 w 31"/>
                  <a:gd name="T1" fmla="*/ 2147483646 h 27"/>
                  <a:gd name="T2" fmla="*/ 2147483646 w 31"/>
                  <a:gd name="T3" fmla="*/ 2147483646 h 27"/>
                  <a:gd name="T4" fmla="*/ 2147483646 w 31"/>
                  <a:gd name="T5" fmla="*/ 2147483646 h 27"/>
                  <a:gd name="T6" fmla="*/ 2147483646 w 31"/>
                  <a:gd name="T7" fmla="*/ 2147483646 h 27"/>
                  <a:gd name="T8" fmla="*/ 2147483646 w 31"/>
                  <a:gd name="T9" fmla="*/ 2147483646 h 27"/>
                  <a:gd name="T10" fmla="*/ 2147483646 w 31"/>
                  <a:gd name="T11" fmla="*/ 2147483646 h 27"/>
                  <a:gd name="T12" fmla="*/ 2147483646 w 31"/>
                  <a:gd name="T13" fmla="*/ 2147483646 h 27"/>
                  <a:gd name="T14" fmla="*/ 2147483646 w 31"/>
                  <a:gd name="T15" fmla="*/ 2147483646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27">
                    <a:moveTo>
                      <a:pt x="7" y="27"/>
                    </a:moveTo>
                    <a:cubicBezTo>
                      <a:pt x="7" y="27"/>
                      <a:pt x="11" y="22"/>
                      <a:pt x="16" y="21"/>
                    </a:cubicBezTo>
                    <a:cubicBezTo>
                      <a:pt x="21" y="20"/>
                      <a:pt x="29" y="19"/>
                      <a:pt x="30" y="15"/>
                    </a:cubicBezTo>
                    <a:cubicBezTo>
                      <a:pt x="31" y="11"/>
                      <a:pt x="27" y="2"/>
                      <a:pt x="23" y="2"/>
                    </a:cubicBezTo>
                    <a:cubicBezTo>
                      <a:pt x="20" y="1"/>
                      <a:pt x="10" y="0"/>
                      <a:pt x="9" y="5"/>
                    </a:cubicBezTo>
                    <a:cubicBezTo>
                      <a:pt x="8" y="9"/>
                      <a:pt x="5" y="11"/>
                      <a:pt x="4" y="15"/>
                    </a:cubicBezTo>
                    <a:cubicBezTo>
                      <a:pt x="3" y="19"/>
                      <a:pt x="0" y="23"/>
                      <a:pt x="2" y="25"/>
                    </a:cubicBezTo>
                    <a:cubicBezTo>
                      <a:pt x="5" y="27"/>
                      <a:pt x="7" y="27"/>
                      <a:pt x="7" y="27"/>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79" name="Freeform 32">
                <a:extLst>
                  <a:ext uri="{FF2B5EF4-FFF2-40B4-BE49-F238E27FC236}">
                    <a16:creationId xmlns:a16="http://schemas.microsoft.com/office/drawing/2014/main" id="{1C2288FF-7426-4834-BCFE-131B738003B4}"/>
                  </a:ext>
                </a:extLst>
              </p:cNvPr>
              <p:cNvSpPr>
                <a:spLocks/>
              </p:cNvSpPr>
              <p:nvPr/>
            </p:nvSpPr>
            <p:spPr bwMode="auto">
              <a:xfrm>
                <a:off x="-10679113" y="3360738"/>
                <a:ext cx="563563" cy="434975"/>
              </a:xfrm>
              <a:custGeom>
                <a:avLst/>
                <a:gdLst>
                  <a:gd name="T0" fmla="*/ 2147483646 w 150"/>
                  <a:gd name="T1" fmla="*/ 2147483646 h 116"/>
                  <a:gd name="T2" fmla="*/ 2147483646 w 150"/>
                  <a:gd name="T3" fmla="*/ 2147483646 h 116"/>
                  <a:gd name="T4" fmla="*/ 2147483646 w 150"/>
                  <a:gd name="T5" fmla="*/ 2147483646 h 116"/>
                  <a:gd name="T6" fmla="*/ 2147483646 w 150"/>
                  <a:gd name="T7" fmla="*/ 2147483646 h 116"/>
                  <a:gd name="T8" fmla="*/ 2147483646 w 150"/>
                  <a:gd name="T9" fmla="*/ 2147483646 h 116"/>
                  <a:gd name="T10" fmla="*/ 2147483646 w 150"/>
                  <a:gd name="T11" fmla="*/ 2147483646 h 116"/>
                  <a:gd name="T12" fmla="*/ 2147483646 w 150"/>
                  <a:gd name="T13" fmla="*/ 2147483646 h 116"/>
                  <a:gd name="T14" fmla="*/ 2147483646 w 150"/>
                  <a:gd name="T15" fmla="*/ 2147483646 h 116"/>
                  <a:gd name="T16" fmla="*/ 2147483646 w 150"/>
                  <a:gd name="T17" fmla="*/ 2147483646 h 116"/>
                  <a:gd name="T18" fmla="*/ 2147483646 w 150"/>
                  <a:gd name="T19" fmla="*/ 2147483646 h 116"/>
                  <a:gd name="T20" fmla="*/ 2147483646 w 150"/>
                  <a:gd name="T21" fmla="*/ 2147483646 h 116"/>
                  <a:gd name="T22" fmla="*/ 2147483646 w 150"/>
                  <a:gd name="T23" fmla="*/ 2147483646 h 116"/>
                  <a:gd name="T24" fmla="*/ 2147483646 w 150"/>
                  <a:gd name="T25" fmla="*/ 2147483646 h 116"/>
                  <a:gd name="T26" fmla="*/ 2147483646 w 150"/>
                  <a:gd name="T27" fmla="*/ 2147483646 h 116"/>
                  <a:gd name="T28" fmla="*/ 2147483646 w 150"/>
                  <a:gd name="T29" fmla="*/ 2147483646 h 116"/>
                  <a:gd name="T30" fmla="*/ 0 w 150"/>
                  <a:gd name="T31" fmla="*/ 2147483646 h 116"/>
                  <a:gd name="T32" fmla="*/ 2147483646 w 150"/>
                  <a:gd name="T33" fmla="*/ 2147483646 h 116"/>
                  <a:gd name="T34" fmla="*/ 2147483646 w 150"/>
                  <a:gd name="T35" fmla="*/ 2147483646 h 116"/>
                  <a:gd name="T36" fmla="*/ 2147483646 w 150"/>
                  <a:gd name="T37" fmla="*/ 2147483646 h 116"/>
                  <a:gd name="T38" fmla="*/ 2147483646 w 150"/>
                  <a:gd name="T39" fmla="*/ 2147483646 h 116"/>
                  <a:gd name="T40" fmla="*/ 2147483646 w 150"/>
                  <a:gd name="T41" fmla="*/ 2147483646 h 116"/>
                  <a:gd name="T42" fmla="*/ 2147483646 w 150"/>
                  <a:gd name="T43" fmla="*/ 2147483646 h 116"/>
                  <a:gd name="T44" fmla="*/ 2147483646 w 150"/>
                  <a:gd name="T45" fmla="*/ 2147483646 h 116"/>
                  <a:gd name="T46" fmla="*/ 2147483646 w 150"/>
                  <a:gd name="T47" fmla="*/ 2147483646 h 116"/>
                  <a:gd name="T48" fmla="*/ 2147483646 w 150"/>
                  <a:gd name="T49" fmla="*/ 2147483646 h 116"/>
                  <a:gd name="T50" fmla="*/ 2147483646 w 150"/>
                  <a:gd name="T51" fmla="*/ 2147483646 h 116"/>
                  <a:gd name="T52" fmla="*/ 2147483646 w 150"/>
                  <a:gd name="T53" fmla="*/ 2147483646 h 116"/>
                  <a:gd name="T54" fmla="*/ 2147483646 w 150"/>
                  <a:gd name="T55" fmla="*/ 2147483646 h 116"/>
                  <a:gd name="T56" fmla="*/ 2147483646 w 150"/>
                  <a:gd name="T57" fmla="*/ 2147483646 h 116"/>
                  <a:gd name="T58" fmla="*/ 2147483646 w 150"/>
                  <a:gd name="T59" fmla="*/ 2147483646 h 116"/>
                  <a:gd name="T60" fmla="*/ 2147483646 w 150"/>
                  <a:gd name="T61" fmla="*/ 2147483646 h 116"/>
                  <a:gd name="T62" fmla="*/ 2147483646 w 150"/>
                  <a:gd name="T63" fmla="*/ 2147483646 h 116"/>
                  <a:gd name="T64" fmla="*/ 2147483646 w 150"/>
                  <a:gd name="T65" fmla="*/ 2147483646 h 116"/>
                  <a:gd name="T66" fmla="*/ 2147483646 w 150"/>
                  <a:gd name="T67" fmla="*/ 2147483646 h 116"/>
                  <a:gd name="T68" fmla="*/ 2147483646 w 150"/>
                  <a:gd name="T69" fmla="*/ 2147483646 h 116"/>
                  <a:gd name="T70" fmla="*/ 2147483646 w 150"/>
                  <a:gd name="T71" fmla="*/ 2147483646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0" h="116">
                    <a:moveTo>
                      <a:pt x="133" y="44"/>
                    </a:moveTo>
                    <a:cubicBezTo>
                      <a:pt x="135" y="38"/>
                      <a:pt x="135" y="20"/>
                      <a:pt x="130" y="18"/>
                    </a:cubicBezTo>
                    <a:cubicBezTo>
                      <a:pt x="125" y="15"/>
                      <a:pt x="126" y="7"/>
                      <a:pt x="123" y="9"/>
                    </a:cubicBezTo>
                    <a:cubicBezTo>
                      <a:pt x="120" y="11"/>
                      <a:pt x="119" y="20"/>
                      <a:pt x="117" y="21"/>
                    </a:cubicBezTo>
                    <a:cubicBezTo>
                      <a:pt x="115" y="21"/>
                      <a:pt x="113" y="15"/>
                      <a:pt x="112" y="9"/>
                    </a:cubicBezTo>
                    <a:cubicBezTo>
                      <a:pt x="111" y="2"/>
                      <a:pt x="104" y="0"/>
                      <a:pt x="99" y="6"/>
                    </a:cubicBezTo>
                    <a:cubicBezTo>
                      <a:pt x="94" y="13"/>
                      <a:pt x="88" y="14"/>
                      <a:pt x="83" y="18"/>
                    </a:cubicBezTo>
                    <a:cubicBezTo>
                      <a:pt x="79" y="21"/>
                      <a:pt x="77" y="24"/>
                      <a:pt x="75" y="14"/>
                    </a:cubicBezTo>
                    <a:cubicBezTo>
                      <a:pt x="73" y="5"/>
                      <a:pt x="55" y="0"/>
                      <a:pt x="54" y="6"/>
                    </a:cubicBezTo>
                    <a:cubicBezTo>
                      <a:pt x="52" y="12"/>
                      <a:pt x="52" y="25"/>
                      <a:pt x="49" y="28"/>
                    </a:cubicBezTo>
                    <a:cubicBezTo>
                      <a:pt x="47" y="30"/>
                      <a:pt x="45" y="39"/>
                      <a:pt x="42" y="42"/>
                    </a:cubicBezTo>
                    <a:cubicBezTo>
                      <a:pt x="40" y="44"/>
                      <a:pt x="29" y="40"/>
                      <a:pt x="30" y="34"/>
                    </a:cubicBezTo>
                    <a:cubicBezTo>
                      <a:pt x="31" y="28"/>
                      <a:pt x="31" y="18"/>
                      <a:pt x="29" y="18"/>
                    </a:cubicBezTo>
                    <a:cubicBezTo>
                      <a:pt x="27" y="18"/>
                      <a:pt x="22" y="21"/>
                      <a:pt x="16" y="24"/>
                    </a:cubicBezTo>
                    <a:cubicBezTo>
                      <a:pt x="11" y="28"/>
                      <a:pt x="5" y="27"/>
                      <a:pt x="5" y="32"/>
                    </a:cubicBezTo>
                    <a:cubicBezTo>
                      <a:pt x="5" y="36"/>
                      <a:pt x="0" y="41"/>
                      <a:pt x="0" y="46"/>
                    </a:cubicBezTo>
                    <a:cubicBezTo>
                      <a:pt x="0" y="51"/>
                      <a:pt x="9" y="46"/>
                      <a:pt x="14" y="46"/>
                    </a:cubicBezTo>
                    <a:cubicBezTo>
                      <a:pt x="19" y="46"/>
                      <a:pt x="29" y="48"/>
                      <a:pt x="26" y="52"/>
                    </a:cubicBezTo>
                    <a:cubicBezTo>
                      <a:pt x="23" y="56"/>
                      <a:pt x="24" y="60"/>
                      <a:pt x="18" y="62"/>
                    </a:cubicBezTo>
                    <a:cubicBezTo>
                      <a:pt x="11" y="64"/>
                      <a:pt x="7" y="69"/>
                      <a:pt x="12" y="70"/>
                    </a:cubicBezTo>
                    <a:cubicBezTo>
                      <a:pt x="16" y="71"/>
                      <a:pt x="44" y="70"/>
                      <a:pt x="45" y="74"/>
                    </a:cubicBezTo>
                    <a:cubicBezTo>
                      <a:pt x="47" y="77"/>
                      <a:pt x="42" y="83"/>
                      <a:pt x="42" y="83"/>
                    </a:cubicBezTo>
                    <a:cubicBezTo>
                      <a:pt x="42" y="83"/>
                      <a:pt x="45" y="94"/>
                      <a:pt x="41" y="95"/>
                    </a:cubicBezTo>
                    <a:cubicBezTo>
                      <a:pt x="37" y="95"/>
                      <a:pt x="34" y="92"/>
                      <a:pt x="32" y="93"/>
                    </a:cubicBezTo>
                    <a:cubicBezTo>
                      <a:pt x="29" y="93"/>
                      <a:pt x="22" y="94"/>
                      <a:pt x="20" y="100"/>
                    </a:cubicBezTo>
                    <a:cubicBezTo>
                      <a:pt x="19" y="107"/>
                      <a:pt x="13" y="110"/>
                      <a:pt x="13" y="111"/>
                    </a:cubicBezTo>
                    <a:cubicBezTo>
                      <a:pt x="13" y="113"/>
                      <a:pt x="19" y="116"/>
                      <a:pt x="19" y="116"/>
                    </a:cubicBezTo>
                    <a:cubicBezTo>
                      <a:pt x="19" y="116"/>
                      <a:pt x="36" y="111"/>
                      <a:pt x="41" y="113"/>
                    </a:cubicBezTo>
                    <a:cubicBezTo>
                      <a:pt x="46" y="116"/>
                      <a:pt x="60" y="114"/>
                      <a:pt x="60" y="108"/>
                    </a:cubicBezTo>
                    <a:cubicBezTo>
                      <a:pt x="60" y="103"/>
                      <a:pt x="50" y="94"/>
                      <a:pt x="60" y="90"/>
                    </a:cubicBezTo>
                    <a:cubicBezTo>
                      <a:pt x="70" y="86"/>
                      <a:pt x="82" y="75"/>
                      <a:pt x="86" y="70"/>
                    </a:cubicBezTo>
                    <a:cubicBezTo>
                      <a:pt x="90" y="65"/>
                      <a:pt x="90" y="61"/>
                      <a:pt x="100" y="59"/>
                    </a:cubicBezTo>
                    <a:cubicBezTo>
                      <a:pt x="110" y="57"/>
                      <a:pt x="117" y="56"/>
                      <a:pt x="121" y="55"/>
                    </a:cubicBezTo>
                    <a:cubicBezTo>
                      <a:pt x="125" y="54"/>
                      <a:pt x="131" y="69"/>
                      <a:pt x="136" y="69"/>
                    </a:cubicBezTo>
                    <a:cubicBezTo>
                      <a:pt x="142" y="68"/>
                      <a:pt x="150" y="62"/>
                      <a:pt x="148" y="58"/>
                    </a:cubicBezTo>
                    <a:cubicBezTo>
                      <a:pt x="146" y="55"/>
                      <a:pt x="131" y="49"/>
                      <a:pt x="133" y="44"/>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80" name="Freeform 33">
                <a:extLst>
                  <a:ext uri="{FF2B5EF4-FFF2-40B4-BE49-F238E27FC236}">
                    <a16:creationId xmlns:a16="http://schemas.microsoft.com/office/drawing/2014/main" id="{F29A74A4-4089-4660-9C0E-DC0F9446AE95}"/>
                  </a:ext>
                </a:extLst>
              </p:cNvPr>
              <p:cNvSpPr>
                <a:spLocks/>
              </p:cNvSpPr>
              <p:nvPr/>
            </p:nvSpPr>
            <p:spPr bwMode="auto">
              <a:xfrm>
                <a:off x="-11049000" y="3154363"/>
                <a:ext cx="284163" cy="404813"/>
              </a:xfrm>
              <a:custGeom>
                <a:avLst/>
                <a:gdLst>
                  <a:gd name="T0" fmla="*/ 2147483646 w 76"/>
                  <a:gd name="T1" fmla="*/ 2147483646 h 108"/>
                  <a:gd name="T2" fmla="*/ 2147483646 w 76"/>
                  <a:gd name="T3" fmla="*/ 2147483646 h 108"/>
                  <a:gd name="T4" fmla="*/ 2147483646 w 76"/>
                  <a:gd name="T5" fmla="*/ 2147483646 h 108"/>
                  <a:gd name="T6" fmla="*/ 2147483646 w 76"/>
                  <a:gd name="T7" fmla="*/ 2147483646 h 108"/>
                  <a:gd name="T8" fmla="*/ 2147483646 w 76"/>
                  <a:gd name="T9" fmla="*/ 2147483646 h 108"/>
                  <a:gd name="T10" fmla="*/ 2147483646 w 76"/>
                  <a:gd name="T11" fmla="*/ 2147483646 h 108"/>
                  <a:gd name="T12" fmla="*/ 2147483646 w 76"/>
                  <a:gd name="T13" fmla="*/ 2147483646 h 108"/>
                  <a:gd name="T14" fmla="*/ 2147483646 w 76"/>
                  <a:gd name="T15" fmla="*/ 2147483646 h 108"/>
                  <a:gd name="T16" fmla="*/ 2147483646 w 76"/>
                  <a:gd name="T17" fmla="*/ 2147483646 h 108"/>
                  <a:gd name="T18" fmla="*/ 2147483646 w 76"/>
                  <a:gd name="T19" fmla="*/ 2147483646 h 108"/>
                  <a:gd name="T20" fmla="*/ 2147483646 w 76"/>
                  <a:gd name="T21" fmla="*/ 2147483646 h 108"/>
                  <a:gd name="T22" fmla="*/ 2147483646 w 76"/>
                  <a:gd name="T23" fmla="*/ 2147483646 h 108"/>
                  <a:gd name="T24" fmla="*/ 2147483646 w 76"/>
                  <a:gd name="T25" fmla="*/ 2147483646 h 108"/>
                  <a:gd name="T26" fmla="*/ 2147483646 w 76"/>
                  <a:gd name="T27" fmla="*/ 2147483646 h 108"/>
                  <a:gd name="T28" fmla="*/ 2147483646 w 76"/>
                  <a:gd name="T29" fmla="*/ 2147483646 h 108"/>
                  <a:gd name="T30" fmla="*/ 2147483646 w 76"/>
                  <a:gd name="T31" fmla="*/ 2147483646 h 108"/>
                  <a:gd name="T32" fmla="*/ 2147483646 w 76"/>
                  <a:gd name="T33" fmla="*/ 2147483646 h 108"/>
                  <a:gd name="T34" fmla="*/ 2147483646 w 76"/>
                  <a:gd name="T35" fmla="*/ 2147483646 h 108"/>
                  <a:gd name="T36" fmla="*/ 2147483646 w 76"/>
                  <a:gd name="T37" fmla="*/ 2147483646 h 108"/>
                  <a:gd name="T38" fmla="*/ 2147483646 w 76"/>
                  <a:gd name="T39" fmla="*/ 2147483646 h 108"/>
                  <a:gd name="T40" fmla="*/ 2147483646 w 76"/>
                  <a:gd name="T41" fmla="*/ 2147483646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6" h="108">
                    <a:moveTo>
                      <a:pt x="57" y="1"/>
                    </a:moveTo>
                    <a:cubicBezTo>
                      <a:pt x="51" y="0"/>
                      <a:pt x="50" y="4"/>
                      <a:pt x="47" y="8"/>
                    </a:cubicBezTo>
                    <a:cubicBezTo>
                      <a:pt x="43" y="11"/>
                      <a:pt x="30" y="27"/>
                      <a:pt x="33" y="34"/>
                    </a:cubicBezTo>
                    <a:cubicBezTo>
                      <a:pt x="37" y="41"/>
                      <a:pt x="35" y="52"/>
                      <a:pt x="37" y="58"/>
                    </a:cubicBezTo>
                    <a:cubicBezTo>
                      <a:pt x="39" y="63"/>
                      <a:pt x="30" y="59"/>
                      <a:pt x="30" y="65"/>
                    </a:cubicBezTo>
                    <a:cubicBezTo>
                      <a:pt x="30" y="71"/>
                      <a:pt x="39" y="73"/>
                      <a:pt x="37" y="81"/>
                    </a:cubicBezTo>
                    <a:cubicBezTo>
                      <a:pt x="34" y="88"/>
                      <a:pt x="38" y="90"/>
                      <a:pt x="30" y="93"/>
                    </a:cubicBezTo>
                    <a:cubicBezTo>
                      <a:pt x="23" y="96"/>
                      <a:pt x="24" y="93"/>
                      <a:pt x="21" y="92"/>
                    </a:cubicBezTo>
                    <a:cubicBezTo>
                      <a:pt x="18" y="91"/>
                      <a:pt x="2" y="93"/>
                      <a:pt x="1" y="100"/>
                    </a:cubicBezTo>
                    <a:cubicBezTo>
                      <a:pt x="0" y="106"/>
                      <a:pt x="2" y="107"/>
                      <a:pt x="10" y="104"/>
                    </a:cubicBezTo>
                    <a:cubicBezTo>
                      <a:pt x="18" y="102"/>
                      <a:pt x="24" y="102"/>
                      <a:pt x="31" y="102"/>
                    </a:cubicBezTo>
                    <a:cubicBezTo>
                      <a:pt x="38" y="102"/>
                      <a:pt x="41" y="108"/>
                      <a:pt x="47" y="106"/>
                    </a:cubicBezTo>
                    <a:cubicBezTo>
                      <a:pt x="53" y="104"/>
                      <a:pt x="51" y="100"/>
                      <a:pt x="51" y="100"/>
                    </a:cubicBezTo>
                    <a:cubicBezTo>
                      <a:pt x="51" y="100"/>
                      <a:pt x="47" y="91"/>
                      <a:pt x="49" y="88"/>
                    </a:cubicBezTo>
                    <a:cubicBezTo>
                      <a:pt x="51" y="86"/>
                      <a:pt x="47" y="69"/>
                      <a:pt x="51" y="68"/>
                    </a:cubicBezTo>
                    <a:cubicBezTo>
                      <a:pt x="56" y="68"/>
                      <a:pt x="65" y="62"/>
                      <a:pt x="62" y="58"/>
                    </a:cubicBezTo>
                    <a:cubicBezTo>
                      <a:pt x="58" y="53"/>
                      <a:pt x="61" y="36"/>
                      <a:pt x="58" y="36"/>
                    </a:cubicBezTo>
                    <a:cubicBezTo>
                      <a:pt x="54" y="36"/>
                      <a:pt x="59" y="27"/>
                      <a:pt x="63" y="26"/>
                    </a:cubicBezTo>
                    <a:cubicBezTo>
                      <a:pt x="66" y="26"/>
                      <a:pt x="76" y="22"/>
                      <a:pt x="76" y="22"/>
                    </a:cubicBezTo>
                    <a:cubicBezTo>
                      <a:pt x="76" y="22"/>
                      <a:pt x="63" y="14"/>
                      <a:pt x="62" y="12"/>
                    </a:cubicBezTo>
                    <a:cubicBezTo>
                      <a:pt x="61" y="11"/>
                      <a:pt x="64" y="3"/>
                      <a:pt x="57" y="1"/>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81" name="Freeform 34">
                <a:extLst>
                  <a:ext uri="{FF2B5EF4-FFF2-40B4-BE49-F238E27FC236}">
                    <a16:creationId xmlns:a16="http://schemas.microsoft.com/office/drawing/2014/main" id="{950C633E-08CF-4B07-988F-B8A0B5367408}"/>
                  </a:ext>
                </a:extLst>
              </p:cNvPr>
              <p:cNvSpPr>
                <a:spLocks/>
              </p:cNvSpPr>
              <p:nvPr/>
            </p:nvSpPr>
            <p:spPr bwMode="auto">
              <a:xfrm>
                <a:off x="-10715625" y="3052763"/>
                <a:ext cx="277813" cy="300038"/>
              </a:xfrm>
              <a:custGeom>
                <a:avLst/>
                <a:gdLst>
                  <a:gd name="T0" fmla="*/ 2147483646 w 74"/>
                  <a:gd name="T1" fmla="*/ 2147483646 h 80"/>
                  <a:gd name="T2" fmla="*/ 2147483646 w 74"/>
                  <a:gd name="T3" fmla="*/ 2147483646 h 80"/>
                  <a:gd name="T4" fmla="*/ 2147483646 w 74"/>
                  <a:gd name="T5" fmla="*/ 2147483646 h 80"/>
                  <a:gd name="T6" fmla="*/ 2147483646 w 74"/>
                  <a:gd name="T7" fmla="*/ 2147483646 h 80"/>
                  <a:gd name="T8" fmla="*/ 2147483646 w 74"/>
                  <a:gd name="T9" fmla="*/ 2147483646 h 80"/>
                  <a:gd name="T10" fmla="*/ 2147483646 w 74"/>
                  <a:gd name="T11" fmla="*/ 2147483646 h 80"/>
                  <a:gd name="T12" fmla="*/ 2147483646 w 74"/>
                  <a:gd name="T13" fmla="*/ 2147483646 h 80"/>
                  <a:gd name="T14" fmla="*/ 2147483646 w 74"/>
                  <a:gd name="T15" fmla="*/ 2147483646 h 80"/>
                  <a:gd name="T16" fmla="*/ 2147483646 w 74"/>
                  <a:gd name="T17" fmla="*/ 2147483646 h 80"/>
                  <a:gd name="T18" fmla="*/ 2147483646 w 74"/>
                  <a:gd name="T19" fmla="*/ 2147483646 h 80"/>
                  <a:gd name="T20" fmla="*/ 2147483646 w 74"/>
                  <a:gd name="T21" fmla="*/ 2147483646 h 80"/>
                  <a:gd name="T22" fmla="*/ 2147483646 w 74"/>
                  <a:gd name="T23" fmla="*/ 2147483646 h 80"/>
                  <a:gd name="T24" fmla="*/ 2147483646 w 74"/>
                  <a:gd name="T25" fmla="*/ 2147483646 h 80"/>
                  <a:gd name="T26" fmla="*/ 2147483646 w 74"/>
                  <a:gd name="T27" fmla="*/ 2147483646 h 80"/>
                  <a:gd name="T28" fmla="*/ 2147483646 w 74"/>
                  <a:gd name="T29" fmla="*/ 2147483646 h 80"/>
                  <a:gd name="T30" fmla="*/ 2147483646 w 74"/>
                  <a:gd name="T31" fmla="*/ 2147483646 h 80"/>
                  <a:gd name="T32" fmla="*/ 2147483646 w 74"/>
                  <a:gd name="T33" fmla="*/ 2147483646 h 80"/>
                  <a:gd name="T34" fmla="*/ 2147483646 w 74"/>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 h="80">
                    <a:moveTo>
                      <a:pt x="16" y="24"/>
                    </a:moveTo>
                    <a:cubicBezTo>
                      <a:pt x="23" y="23"/>
                      <a:pt x="25" y="18"/>
                      <a:pt x="32" y="16"/>
                    </a:cubicBezTo>
                    <a:cubicBezTo>
                      <a:pt x="39" y="13"/>
                      <a:pt x="35" y="31"/>
                      <a:pt x="38" y="32"/>
                    </a:cubicBezTo>
                    <a:cubicBezTo>
                      <a:pt x="42" y="34"/>
                      <a:pt x="49" y="40"/>
                      <a:pt x="49" y="40"/>
                    </a:cubicBezTo>
                    <a:cubicBezTo>
                      <a:pt x="49" y="40"/>
                      <a:pt x="50" y="43"/>
                      <a:pt x="49" y="46"/>
                    </a:cubicBezTo>
                    <a:cubicBezTo>
                      <a:pt x="47" y="49"/>
                      <a:pt x="48" y="50"/>
                      <a:pt x="44" y="55"/>
                    </a:cubicBezTo>
                    <a:cubicBezTo>
                      <a:pt x="40" y="59"/>
                      <a:pt x="50" y="63"/>
                      <a:pt x="55" y="67"/>
                    </a:cubicBezTo>
                    <a:cubicBezTo>
                      <a:pt x="60" y="71"/>
                      <a:pt x="56" y="70"/>
                      <a:pt x="58" y="75"/>
                    </a:cubicBezTo>
                    <a:cubicBezTo>
                      <a:pt x="61" y="80"/>
                      <a:pt x="65" y="75"/>
                      <a:pt x="70" y="70"/>
                    </a:cubicBezTo>
                    <a:cubicBezTo>
                      <a:pt x="74" y="65"/>
                      <a:pt x="63" y="62"/>
                      <a:pt x="61" y="60"/>
                    </a:cubicBezTo>
                    <a:cubicBezTo>
                      <a:pt x="58" y="58"/>
                      <a:pt x="61" y="57"/>
                      <a:pt x="66" y="51"/>
                    </a:cubicBezTo>
                    <a:cubicBezTo>
                      <a:pt x="71" y="45"/>
                      <a:pt x="60" y="45"/>
                      <a:pt x="55" y="40"/>
                    </a:cubicBezTo>
                    <a:cubicBezTo>
                      <a:pt x="51" y="36"/>
                      <a:pt x="61" y="36"/>
                      <a:pt x="65" y="35"/>
                    </a:cubicBezTo>
                    <a:cubicBezTo>
                      <a:pt x="69" y="34"/>
                      <a:pt x="63" y="22"/>
                      <a:pt x="61" y="15"/>
                    </a:cubicBezTo>
                    <a:cubicBezTo>
                      <a:pt x="58" y="8"/>
                      <a:pt x="55" y="5"/>
                      <a:pt x="49" y="4"/>
                    </a:cubicBezTo>
                    <a:cubicBezTo>
                      <a:pt x="43" y="3"/>
                      <a:pt x="40" y="0"/>
                      <a:pt x="26" y="1"/>
                    </a:cubicBezTo>
                    <a:cubicBezTo>
                      <a:pt x="13" y="2"/>
                      <a:pt x="13" y="4"/>
                      <a:pt x="6" y="7"/>
                    </a:cubicBezTo>
                    <a:cubicBezTo>
                      <a:pt x="0" y="10"/>
                      <a:pt x="9" y="25"/>
                      <a:pt x="16" y="24"/>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82" name="Freeform 35">
                <a:extLst>
                  <a:ext uri="{FF2B5EF4-FFF2-40B4-BE49-F238E27FC236}">
                    <a16:creationId xmlns:a16="http://schemas.microsoft.com/office/drawing/2014/main" id="{B79B5C1A-71F0-4C8C-BC5B-A42847840632}"/>
                  </a:ext>
                </a:extLst>
              </p:cNvPr>
              <p:cNvSpPr>
                <a:spLocks/>
              </p:cNvSpPr>
              <p:nvPr/>
            </p:nvSpPr>
            <p:spPr bwMode="auto">
              <a:xfrm>
                <a:off x="-10355263" y="-588962"/>
                <a:ext cx="858838" cy="646113"/>
              </a:xfrm>
              <a:custGeom>
                <a:avLst/>
                <a:gdLst>
                  <a:gd name="T0" fmla="*/ 2147483646 w 229"/>
                  <a:gd name="T1" fmla="*/ 2147483646 h 172"/>
                  <a:gd name="T2" fmla="*/ 2147483646 w 229"/>
                  <a:gd name="T3" fmla="*/ 2147483646 h 172"/>
                  <a:gd name="T4" fmla="*/ 2147483646 w 229"/>
                  <a:gd name="T5" fmla="*/ 2147483646 h 172"/>
                  <a:gd name="T6" fmla="*/ 2147483646 w 229"/>
                  <a:gd name="T7" fmla="*/ 2147483646 h 172"/>
                  <a:gd name="T8" fmla="*/ 2147483646 w 229"/>
                  <a:gd name="T9" fmla="*/ 2147483646 h 172"/>
                  <a:gd name="T10" fmla="*/ 2147483646 w 229"/>
                  <a:gd name="T11" fmla="*/ 2147483646 h 172"/>
                  <a:gd name="T12" fmla="*/ 2147483646 w 229"/>
                  <a:gd name="T13" fmla="*/ 2147483646 h 172"/>
                  <a:gd name="T14" fmla="*/ 2147483646 w 229"/>
                  <a:gd name="T15" fmla="*/ 2147483646 h 172"/>
                  <a:gd name="T16" fmla="*/ 2147483646 w 229"/>
                  <a:gd name="T17" fmla="*/ 2147483646 h 172"/>
                  <a:gd name="T18" fmla="*/ 2147483646 w 229"/>
                  <a:gd name="T19" fmla="*/ 2147483646 h 172"/>
                  <a:gd name="T20" fmla="*/ 2147483646 w 229"/>
                  <a:gd name="T21" fmla="*/ 2147483646 h 172"/>
                  <a:gd name="T22" fmla="*/ 2147483646 w 229"/>
                  <a:gd name="T23" fmla="*/ 2147483646 h 172"/>
                  <a:gd name="T24" fmla="*/ 2147483646 w 229"/>
                  <a:gd name="T25" fmla="*/ 2147483646 h 172"/>
                  <a:gd name="T26" fmla="*/ 2147483646 w 229"/>
                  <a:gd name="T27" fmla="*/ 2147483646 h 172"/>
                  <a:gd name="T28" fmla="*/ 2147483646 w 229"/>
                  <a:gd name="T29" fmla="*/ 2147483646 h 172"/>
                  <a:gd name="T30" fmla="*/ 2147483646 w 229"/>
                  <a:gd name="T31" fmla="*/ 2147483646 h 172"/>
                  <a:gd name="T32" fmla="*/ 2147483646 w 229"/>
                  <a:gd name="T33" fmla="*/ 2147483646 h 172"/>
                  <a:gd name="T34" fmla="*/ 2147483646 w 229"/>
                  <a:gd name="T35" fmla="*/ 2147483646 h 172"/>
                  <a:gd name="T36" fmla="*/ 2147483646 w 229"/>
                  <a:gd name="T37" fmla="*/ 2147483646 h 172"/>
                  <a:gd name="T38" fmla="*/ 2147483646 w 229"/>
                  <a:gd name="T39" fmla="*/ 2147483646 h 172"/>
                  <a:gd name="T40" fmla="*/ 2147483646 w 229"/>
                  <a:gd name="T41" fmla="*/ 2147483646 h 172"/>
                  <a:gd name="T42" fmla="*/ 2147483646 w 229"/>
                  <a:gd name="T43" fmla="*/ 2147483646 h 172"/>
                  <a:gd name="T44" fmla="*/ 2147483646 w 229"/>
                  <a:gd name="T45" fmla="*/ 2147483646 h 172"/>
                  <a:gd name="T46" fmla="*/ 2147483646 w 229"/>
                  <a:gd name="T47" fmla="*/ 2147483646 h 172"/>
                  <a:gd name="T48" fmla="*/ 2147483646 w 229"/>
                  <a:gd name="T49" fmla="*/ 2147483646 h 172"/>
                  <a:gd name="T50" fmla="*/ 2147483646 w 229"/>
                  <a:gd name="T51" fmla="*/ 2147483646 h 172"/>
                  <a:gd name="T52" fmla="*/ 2147483646 w 229"/>
                  <a:gd name="T53" fmla="*/ 2147483646 h 172"/>
                  <a:gd name="T54" fmla="*/ 2147483646 w 229"/>
                  <a:gd name="T55" fmla="*/ 2147483646 h 172"/>
                  <a:gd name="T56" fmla="*/ 2147483646 w 229"/>
                  <a:gd name="T57" fmla="*/ 2147483646 h 172"/>
                  <a:gd name="T58" fmla="*/ 2147483646 w 229"/>
                  <a:gd name="T59" fmla="*/ 2147483646 h 172"/>
                  <a:gd name="T60" fmla="*/ 2147483646 w 229"/>
                  <a:gd name="T61" fmla="*/ 2147483646 h 1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9" h="172">
                    <a:moveTo>
                      <a:pt x="32" y="129"/>
                    </a:moveTo>
                    <a:cubicBezTo>
                      <a:pt x="32" y="129"/>
                      <a:pt x="38" y="120"/>
                      <a:pt x="32" y="113"/>
                    </a:cubicBezTo>
                    <a:cubicBezTo>
                      <a:pt x="25" y="107"/>
                      <a:pt x="17" y="83"/>
                      <a:pt x="22" y="83"/>
                    </a:cubicBezTo>
                    <a:cubicBezTo>
                      <a:pt x="28" y="83"/>
                      <a:pt x="43" y="62"/>
                      <a:pt x="34" y="67"/>
                    </a:cubicBezTo>
                    <a:cubicBezTo>
                      <a:pt x="25" y="71"/>
                      <a:pt x="5" y="77"/>
                      <a:pt x="9" y="74"/>
                    </a:cubicBezTo>
                    <a:cubicBezTo>
                      <a:pt x="13" y="71"/>
                      <a:pt x="27" y="45"/>
                      <a:pt x="34" y="52"/>
                    </a:cubicBezTo>
                    <a:cubicBezTo>
                      <a:pt x="41" y="58"/>
                      <a:pt x="61" y="74"/>
                      <a:pt x="77" y="79"/>
                    </a:cubicBezTo>
                    <a:cubicBezTo>
                      <a:pt x="94" y="83"/>
                      <a:pt x="117" y="83"/>
                      <a:pt x="118" y="74"/>
                    </a:cubicBezTo>
                    <a:cubicBezTo>
                      <a:pt x="120" y="64"/>
                      <a:pt x="129" y="52"/>
                      <a:pt x="136" y="51"/>
                    </a:cubicBezTo>
                    <a:cubicBezTo>
                      <a:pt x="144" y="49"/>
                      <a:pt x="148" y="37"/>
                      <a:pt x="144" y="34"/>
                    </a:cubicBezTo>
                    <a:cubicBezTo>
                      <a:pt x="139" y="32"/>
                      <a:pt x="117" y="24"/>
                      <a:pt x="132" y="23"/>
                    </a:cubicBezTo>
                    <a:cubicBezTo>
                      <a:pt x="147" y="23"/>
                      <a:pt x="152" y="16"/>
                      <a:pt x="151" y="13"/>
                    </a:cubicBezTo>
                    <a:cubicBezTo>
                      <a:pt x="149" y="10"/>
                      <a:pt x="160" y="0"/>
                      <a:pt x="166" y="7"/>
                    </a:cubicBezTo>
                    <a:cubicBezTo>
                      <a:pt x="173" y="13"/>
                      <a:pt x="169" y="29"/>
                      <a:pt x="177" y="29"/>
                    </a:cubicBezTo>
                    <a:cubicBezTo>
                      <a:pt x="186" y="29"/>
                      <a:pt x="193" y="30"/>
                      <a:pt x="196" y="36"/>
                    </a:cubicBezTo>
                    <a:cubicBezTo>
                      <a:pt x="199" y="41"/>
                      <a:pt x="192" y="56"/>
                      <a:pt x="203" y="60"/>
                    </a:cubicBezTo>
                    <a:cubicBezTo>
                      <a:pt x="214" y="63"/>
                      <a:pt x="208" y="66"/>
                      <a:pt x="210" y="75"/>
                    </a:cubicBezTo>
                    <a:cubicBezTo>
                      <a:pt x="211" y="85"/>
                      <a:pt x="221" y="94"/>
                      <a:pt x="222" y="97"/>
                    </a:cubicBezTo>
                    <a:cubicBezTo>
                      <a:pt x="224" y="100"/>
                      <a:pt x="229" y="105"/>
                      <a:pt x="222" y="108"/>
                    </a:cubicBezTo>
                    <a:cubicBezTo>
                      <a:pt x="216" y="112"/>
                      <a:pt x="210" y="116"/>
                      <a:pt x="211" y="120"/>
                    </a:cubicBezTo>
                    <a:cubicBezTo>
                      <a:pt x="211" y="125"/>
                      <a:pt x="201" y="119"/>
                      <a:pt x="201" y="129"/>
                    </a:cubicBezTo>
                    <a:cubicBezTo>
                      <a:pt x="201" y="139"/>
                      <a:pt x="185" y="151"/>
                      <a:pt x="181" y="148"/>
                    </a:cubicBezTo>
                    <a:cubicBezTo>
                      <a:pt x="178" y="145"/>
                      <a:pt x="187" y="135"/>
                      <a:pt x="171" y="131"/>
                    </a:cubicBezTo>
                    <a:cubicBezTo>
                      <a:pt x="155" y="128"/>
                      <a:pt x="144" y="109"/>
                      <a:pt x="136" y="115"/>
                    </a:cubicBezTo>
                    <a:cubicBezTo>
                      <a:pt x="129" y="120"/>
                      <a:pt x="99" y="115"/>
                      <a:pt x="93" y="122"/>
                    </a:cubicBezTo>
                    <a:cubicBezTo>
                      <a:pt x="87" y="129"/>
                      <a:pt x="61" y="147"/>
                      <a:pt x="59" y="155"/>
                    </a:cubicBezTo>
                    <a:cubicBezTo>
                      <a:pt x="58" y="163"/>
                      <a:pt x="58" y="172"/>
                      <a:pt x="52" y="172"/>
                    </a:cubicBezTo>
                    <a:cubicBezTo>
                      <a:pt x="46" y="172"/>
                      <a:pt x="32" y="168"/>
                      <a:pt x="23" y="164"/>
                    </a:cubicBezTo>
                    <a:cubicBezTo>
                      <a:pt x="14" y="160"/>
                      <a:pt x="3" y="148"/>
                      <a:pt x="2" y="143"/>
                    </a:cubicBezTo>
                    <a:cubicBezTo>
                      <a:pt x="0" y="138"/>
                      <a:pt x="7" y="135"/>
                      <a:pt x="17" y="135"/>
                    </a:cubicBezTo>
                    <a:cubicBezTo>
                      <a:pt x="26" y="136"/>
                      <a:pt x="32" y="129"/>
                      <a:pt x="32" y="129"/>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83" name="Freeform 36">
                <a:extLst>
                  <a:ext uri="{FF2B5EF4-FFF2-40B4-BE49-F238E27FC236}">
                    <a16:creationId xmlns:a16="http://schemas.microsoft.com/office/drawing/2014/main" id="{13C5A973-7D7B-47D2-BDFE-2A1238DE3319}"/>
                  </a:ext>
                </a:extLst>
              </p:cNvPr>
              <p:cNvSpPr>
                <a:spLocks/>
              </p:cNvSpPr>
              <p:nvPr/>
            </p:nvSpPr>
            <p:spPr bwMode="auto">
              <a:xfrm>
                <a:off x="-10682288" y="-261937"/>
                <a:ext cx="266700" cy="242888"/>
              </a:xfrm>
              <a:custGeom>
                <a:avLst/>
                <a:gdLst>
                  <a:gd name="T0" fmla="*/ 2147483646 w 71"/>
                  <a:gd name="T1" fmla="*/ 2147483646 h 65"/>
                  <a:gd name="T2" fmla="*/ 2147483646 w 71"/>
                  <a:gd name="T3" fmla="*/ 2147483646 h 65"/>
                  <a:gd name="T4" fmla="*/ 2147483646 w 71"/>
                  <a:gd name="T5" fmla="*/ 2147483646 h 65"/>
                  <a:gd name="T6" fmla="*/ 2147483646 w 71"/>
                  <a:gd name="T7" fmla="*/ 2147483646 h 65"/>
                  <a:gd name="T8" fmla="*/ 2147483646 w 71"/>
                  <a:gd name="T9" fmla="*/ 2147483646 h 65"/>
                  <a:gd name="T10" fmla="*/ 2147483646 w 71"/>
                  <a:gd name="T11" fmla="*/ 2147483646 h 65"/>
                  <a:gd name="T12" fmla="*/ 2147483646 w 71"/>
                  <a:gd name="T13" fmla="*/ 2147483646 h 65"/>
                  <a:gd name="T14" fmla="*/ 2147483646 w 71"/>
                  <a:gd name="T15" fmla="*/ 2147483646 h 65"/>
                  <a:gd name="T16" fmla="*/ 2147483646 w 71"/>
                  <a:gd name="T17" fmla="*/ 2147483646 h 65"/>
                  <a:gd name="T18" fmla="*/ 2147483646 w 71"/>
                  <a:gd name="T19" fmla="*/ 2147483646 h 65"/>
                  <a:gd name="T20" fmla="*/ 2147483646 w 71"/>
                  <a:gd name="T21" fmla="*/ 2147483646 h 65"/>
                  <a:gd name="T22" fmla="*/ 2147483646 w 71"/>
                  <a:gd name="T23" fmla="*/ 2147483646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65">
                    <a:moveTo>
                      <a:pt x="42" y="54"/>
                    </a:moveTo>
                    <a:cubicBezTo>
                      <a:pt x="42" y="54"/>
                      <a:pt x="45" y="41"/>
                      <a:pt x="49" y="41"/>
                    </a:cubicBezTo>
                    <a:cubicBezTo>
                      <a:pt x="53" y="41"/>
                      <a:pt x="71" y="33"/>
                      <a:pt x="68" y="25"/>
                    </a:cubicBezTo>
                    <a:cubicBezTo>
                      <a:pt x="65" y="18"/>
                      <a:pt x="61" y="14"/>
                      <a:pt x="55" y="12"/>
                    </a:cubicBezTo>
                    <a:cubicBezTo>
                      <a:pt x="49" y="10"/>
                      <a:pt x="51" y="10"/>
                      <a:pt x="42" y="9"/>
                    </a:cubicBezTo>
                    <a:cubicBezTo>
                      <a:pt x="33" y="8"/>
                      <a:pt x="25" y="0"/>
                      <a:pt x="24" y="13"/>
                    </a:cubicBezTo>
                    <a:cubicBezTo>
                      <a:pt x="22" y="25"/>
                      <a:pt x="21" y="36"/>
                      <a:pt x="14" y="37"/>
                    </a:cubicBezTo>
                    <a:cubicBezTo>
                      <a:pt x="7" y="38"/>
                      <a:pt x="11" y="43"/>
                      <a:pt x="10" y="49"/>
                    </a:cubicBezTo>
                    <a:cubicBezTo>
                      <a:pt x="8" y="55"/>
                      <a:pt x="0" y="62"/>
                      <a:pt x="10" y="63"/>
                    </a:cubicBezTo>
                    <a:cubicBezTo>
                      <a:pt x="19" y="65"/>
                      <a:pt x="25" y="60"/>
                      <a:pt x="25" y="55"/>
                    </a:cubicBezTo>
                    <a:cubicBezTo>
                      <a:pt x="26" y="51"/>
                      <a:pt x="37" y="53"/>
                      <a:pt x="37" y="53"/>
                    </a:cubicBezTo>
                    <a:lnTo>
                      <a:pt x="42" y="54"/>
                    </a:ln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84" name="Freeform 37">
                <a:extLst>
                  <a:ext uri="{FF2B5EF4-FFF2-40B4-BE49-F238E27FC236}">
                    <a16:creationId xmlns:a16="http://schemas.microsoft.com/office/drawing/2014/main" id="{EC941AFB-3828-40ED-9E7F-03CB6D89B096}"/>
                  </a:ext>
                </a:extLst>
              </p:cNvPr>
              <p:cNvSpPr>
                <a:spLocks noEditPoints="1"/>
              </p:cNvSpPr>
              <p:nvPr/>
            </p:nvSpPr>
            <p:spPr bwMode="auto">
              <a:xfrm>
                <a:off x="-8353425" y="3270250"/>
                <a:ext cx="3529013" cy="1890713"/>
              </a:xfrm>
              <a:custGeom>
                <a:avLst/>
                <a:gdLst>
                  <a:gd name="T0" fmla="*/ 2147483646 w 941"/>
                  <a:gd name="T1" fmla="*/ 2147483646 h 504"/>
                  <a:gd name="T2" fmla="*/ 2147483646 w 941"/>
                  <a:gd name="T3" fmla="*/ 2147483646 h 504"/>
                  <a:gd name="T4" fmla="*/ 2147483646 w 941"/>
                  <a:gd name="T5" fmla="*/ 2147483646 h 504"/>
                  <a:gd name="T6" fmla="*/ 2147483646 w 941"/>
                  <a:gd name="T7" fmla="*/ 2147483646 h 504"/>
                  <a:gd name="T8" fmla="*/ 2147483646 w 941"/>
                  <a:gd name="T9" fmla="*/ 2147483646 h 504"/>
                  <a:gd name="T10" fmla="*/ 2147483646 w 941"/>
                  <a:gd name="T11" fmla="*/ 2147483646 h 504"/>
                  <a:gd name="T12" fmla="*/ 2147483646 w 941"/>
                  <a:gd name="T13" fmla="*/ 2147483646 h 504"/>
                  <a:gd name="T14" fmla="*/ 2147483646 w 941"/>
                  <a:gd name="T15" fmla="*/ 2147483646 h 504"/>
                  <a:gd name="T16" fmla="*/ 2147483646 w 941"/>
                  <a:gd name="T17" fmla="*/ 2147483646 h 504"/>
                  <a:gd name="T18" fmla="*/ 2147483646 w 941"/>
                  <a:gd name="T19" fmla="*/ 2147483646 h 504"/>
                  <a:gd name="T20" fmla="*/ 2147483646 w 941"/>
                  <a:gd name="T21" fmla="*/ 2147483646 h 504"/>
                  <a:gd name="T22" fmla="*/ 2147483646 w 941"/>
                  <a:gd name="T23" fmla="*/ 2147483646 h 504"/>
                  <a:gd name="T24" fmla="*/ 2147483646 w 941"/>
                  <a:gd name="T25" fmla="*/ 2147483646 h 504"/>
                  <a:gd name="T26" fmla="*/ 2147483646 w 941"/>
                  <a:gd name="T27" fmla="*/ 2147483646 h 504"/>
                  <a:gd name="T28" fmla="*/ 2147483646 w 941"/>
                  <a:gd name="T29" fmla="*/ 2147483646 h 504"/>
                  <a:gd name="T30" fmla="*/ 2147483646 w 941"/>
                  <a:gd name="T31" fmla="*/ 2147483646 h 504"/>
                  <a:gd name="T32" fmla="*/ 2147483646 w 941"/>
                  <a:gd name="T33" fmla="*/ 2147483646 h 504"/>
                  <a:gd name="T34" fmla="*/ 2147483646 w 941"/>
                  <a:gd name="T35" fmla="*/ 2147483646 h 504"/>
                  <a:gd name="T36" fmla="*/ 2147483646 w 941"/>
                  <a:gd name="T37" fmla="*/ 2147483646 h 504"/>
                  <a:gd name="T38" fmla="*/ 2147483646 w 941"/>
                  <a:gd name="T39" fmla="*/ 2147483646 h 504"/>
                  <a:gd name="T40" fmla="*/ 2147483646 w 941"/>
                  <a:gd name="T41" fmla="*/ 2147483646 h 504"/>
                  <a:gd name="T42" fmla="*/ 2147483646 w 941"/>
                  <a:gd name="T43" fmla="*/ 2147483646 h 504"/>
                  <a:gd name="T44" fmla="*/ 2147483646 w 941"/>
                  <a:gd name="T45" fmla="*/ 2147483646 h 504"/>
                  <a:gd name="T46" fmla="*/ 2147483646 w 941"/>
                  <a:gd name="T47" fmla="*/ 2147483646 h 504"/>
                  <a:gd name="T48" fmla="*/ 2147483646 w 941"/>
                  <a:gd name="T49" fmla="*/ 2147483646 h 504"/>
                  <a:gd name="T50" fmla="*/ 2147483646 w 941"/>
                  <a:gd name="T51" fmla="*/ 2147483646 h 504"/>
                  <a:gd name="T52" fmla="*/ 2147483646 w 941"/>
                  <a:gd name="T53" fmla="*/ 2147483646 h 504"/>
                  <a:gd name="T54" fmla="*/ 2147483646 w 941"/>
                  <a:gd name="T55" fmla="*/ 2147483646 h 504"/>
                  <a:gd name="T56" fmla="*/ 2147483646 w 941"/>
                  <a:gd name="T57" fmla="*/ 2147483646 h 504"/>
                  <a:gd name="T58" fmla="*/ 2147483646 w 941"/>
                  <a:gd name="T59" fmla="*/ 2147483646 h 504"/>
                  <a:gd name="T60" fmla="*/ 2147483646 w 941"/>
                  <a:gd name="T61" fmla="*/ 2147483646 h 504"/>
                  <a:gd name="T62" fmla="*/ 2147483646 w 941"/>
                  <a:gd name="T63" fmla="*/ 2147483646 h 504"/>
                  <a:gd name="T64" fmla="*/ 2147483646 w 941"/>
                  <a:gd name="T65" fmla="*/ 2147483646 h 504"/>
                  <a:gd name="T66" fmla="*/ 2147483646 w 941"/>
                  <a:gd name="T67" fmla="*/ 2147483646 h 504"/>
                  <a:gd name="T68" fmla="*/ 2147483646 w 941"/>
                  <a:gd name="T69" fmla="*/ 2147483646 h 504"/>
                  <a:gd name="T70" fmla="*/ 2147483646 w 941"/>
                  <a:gd name="T71" fmla="*/ 2147483646 h 504"/>
                  <a:gd name="T72" fmla="*/ 2147483646 w 941"/>
                  <a:gd name="T73" fmla="*/ 2147483646 h 504"/>
                  <a:gd name="T74" fmla="*/ 2147483646 w 941"/>
                  <a:gd name="T75" fmla="*/ 2147483646 h 504"/>
                  <a:gd name="T76" fmla="*/ 2147483646 w 941"/>
                  <a:gd name="T77" fmla="*/ 2147483646 h 504"/>
                  <a:gd name="T78" fmla="*/ 2147483646 w 941"/>
                  <a:gd name="T79" fmla="*/ 2147483646 h 504"/>
                  <a:gd name="T80" fmla="*/ 2147483646 w 941"/>
                  <a:gd name="T81" fmla="*/ 2147483646 h 504"/>
                  <a:gd name="T82" fmla="*/ 2147483646 w 941"/>
                  <a:gd name="T83" fmla="*/ 2147483646 h 504"/>
                  <a:gd name="T84" fmla="*/ 2147483646 w 941"/>
                  <a:gd name="T85" fmla="*/ 2147483646 h 504"/>
                  <a:gd name="T86" fmla="*/ 2147483646 w 941"/>
                  <a:gd name="T87" fmla="*/ 2147483646 h 504"/>
                  <a:gd name="T88" fmla="*/ 2147483646 w 941"/>
                  <a:gd name="T89" fmla="*/ 2147483646 h 504"/>
                  <a:gd name="T90" fmla="*/ 2147483646 w 941"/>
                  <a:gd name="T91" fmla="*/ 2147483646 h 504"/>
                  <a:gd name="T92" fmla="*/ 2147483646 w 941"/>
                  <a:gd name="T93" fmla="*/ 2147483646 h 504"/>
                  <a:gd name="T94" fmla="*/ 2147483646 w 941"/>
                  <a:gd name="T95" fmla="*/ 2147483646 h 504"/>
                  <a:gd name="T96" fmla="*/ 2147483646 w 941"/>
                  <a:gd name="T97" fmla="*/ 2147483646 h 504"/>
                  <a:gd name="T98" fmla="*/ 2147483646 w 941"/>
                  <a:gd name="T99" fmla="*/ 2147483646 h 504"/>
                  <a:gd name="T100" fmla="*/ 2147483646 w 941"/>
                  <a:gd name="T101" fmla="*/ 2147483646 h 504"/>
                  <a:gd name="T102" fmla="*/ 2147483646 w 941"/>
                  <a:gd name="T103" fmla="*/ 2147483646 h 504"/>
                  <a:gd name="T104" fmla="*/ 2147483646 w 941"/>
                  <a:gd name="T105" fmla="*/ 2147483646 h 504"/>
                  <a:gd name="T106" fmla="*/ 2147483646 w 941"/>
                  <a:gd name="T107" fmla="*/ 2147483646 h 504"/>
                  <a:gd name="T108" fmla="*/ 2147483646 w 941"/>
                  <a:gd name="T109" fmla="*/ 2147483646 h 504"/>
                  <a:gd name="T110" fmla="*/ 2147483646 w 941"/>
                  <a:gd name="T111" fmla="*/ 2147483646 h 504"/>
                  <a:gd name="T112" fmla="*/ 2147483646 w 941"/>
                  <a:gd name="T113" fmla="*/ 2147483646 h 504"/>
                  <a:gd name="T114" fmla="*/ 2147483646 w 941"/>
                  <a:gd name="T115" fmla="*/ 2147483646 h 504"/>
                  <a:gd name="T116" fmla="*/ 2147483646 w 941"/>
                  <a:gd name="T117" fmla="*/ 2147483646 h 5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1" h="504">
                    <a:moveTo>
                      <a:pt x="885" y="191"/>
                    </a:moveTo>
                    <a:cubicBezTo>
                      <a:pt x="867" y="190"/>
                      <a:pt x="861" y="194"/>
                      <a:pt x="853" y="196"/>
                    </a:cubicBezTo>
                    <a:cubicBezTo>
                      <a:pt x="844" y="197"/>
                      <a:pt x="808" y="198"/>
                      <a:pt x="806" y="191"/>
                    </a:cubicBezTo>
                    <a:cubicBezTo>
                      <a:pt x="805" y="184"/>
                      <a:pt x="786" y="172"/>
                      <a:pt x="788" y="165"/>
                    </a:cubicBezTo>
                    <a:cubicBezTo>
                      <a:pt x="790" y="158"/>
                      <a:pt x="788" y="134"/>
                      <a:pt x="781" y="132"/>
                    </a:cubicBezTo>
                    <a:cubicBezTo>
                      <a:pt x="774" y="130"/>
                      <a:pt x="772" y="102"/>
                      <a:pt x="778" y="100"/>
                    </a:cubicBezTo>
                    <a:cubicBezTo>
                      <a:pt x="784" y="98"/>
                      <a:pt x="787" y="96"/>
                      <a:pt x="787" y="86"/>
                    </a:cubicBezTo>
                    <a:cubicBezTo>
                      <a:pt x="788" y="77"/>
                      <a:pt x="790" y="45"/>
                      <a:pt x="778" y="45"/>
                    </a:cubicBezTo>
                    <a:cubicBezTo>
                      <a:pt x="766" y="46"/>
                      <a:pt x="745" y="36"/>
                      <a:pt x="733" y="34"/>
                    </a:cubicBezTo>
                    <a:cubicBezTo>
                      <a:pt x="720" y="31"/>
                      <a:pt x="705" y="24"/>
                      <a:pt x="697" y="25"/>
                    </a:cubicBezTo>
                    <a:cubicBezTo>
                      <a:pt x="694" y="25"/>
                      <a:pt x="689" y="26"/>
                      <a:pt x="685" y="26"/>
                    </a:cubicBezTo>
                    <a:cubicBezTo>
                      <a:pt x="685" y="28"/>
                      <a:pt x="685" y="29"/>
                      <a:pt x="685" y="30"/>
                    </a:cubicBezTo>
                    <a:cubicBezTo>
                      <a:pt x="682" y="35"/>
                      <a:pt x="675" y="30"/>
                      <a:pt x="690" y="52"/>
                    </a:cubicBezTo>
                    <a:cubicBezTo>
                      <a:pt x="705" y="73"/>
                      <a:pt x="677" y="78"/>
                      <a:pt x="669" y="77"/>
                    </a:cubicBezTo>
                    <a:cubicBezTo>
                      <a:pt x="660" y="76"/>
                      <a:pt x="653" y="74"/>
                      <a:pt x="646" y="77"/>
                    </a:cubicBezTo>
                    <a:cubicBezTo>
                      <a:pt x="639" y="80"/>
                      <a:pt x="621" y="71"/>
                      <a:pt x="615" y="70"/>
                    </a:cubicBezTo>
                    <a:cubicBezTo>
                      <a:pt x="609" y="70"/>
                      <a:pt x="605" y="71"/>
                      <a:pt x="598" y="70"/>
                    </a:cubicBezTo>
                    <a:cubicBezTo>
                      <a:pt x="591" y="70"/>
                      <a:pt x="594" y="56"/>
                      <a:pt x="587" y="52"/>
                    </a:cubicBezTo>
                    <a:cubicBezTo>
                      <a:pt x="581" y="49"/>
                      <a:pt x="570" y="53"/>
                      <a:pt x="565" y="59"/>
                    </a:cubicBezTo>
                    <a:cubicBezTo>
                      <a:pt x="561" y="65"/>
                      <a:pt x="521" y="60"/>
                      <a:pt x="507" y="60"/>
                    </a:cubicBezTo>
                    <a:cubicBezTo>
                      <a:pt x="493" y="60"/>
                      <a:pt x="491" y="52"/>
                      <a:pt x="479" y="51"/>
                    </a:cubicBezTo>
                    <a:cubicBezTo>
                      <a:pt x="466" y="50"/>
                      <a:pt x="464" y="37"/>
                      <a:pt x="456" y="34"/>
                    </a:cubicBezTo>
                    <a:cubicBezTo>
                      <a:pt x="448" y="30"/>
                      <a:pt x="441" y="15"/>
                      <a:pt x="437" y="8"/>
                    </a:cubicBezTo>
                    <a:cubicBezTo>
                      <a:pt x="432" y="0"/>
                      <a:pt x="414" y="3"/>
                      <a:pt x="407" y="3"/>
                    </a:cubicBezTo>
                    <a:cubicBezTo>
                      <a:pt x="401" y="3"/>
                      <a:pt x="382" y="10"/>
                      <a:pt x="376" y="11"/>
                    </a:cubicBezTo>
                    <a:cubicBezTo>
                      <a:pt x="370" y="12"/>
                      <a:pt x="356" y="14"/>
                      <a:pt x="346" y="16"/>
                    </a:cubicBezTo>
                    <a:cubicBezTo>
                      <a:pt x="336" y="18"/>
                      <a:pt x="327" y="5"/>
                      <a:pt x="321" y="3"/>
                    </a:cubicBezTo>
                    <a:cubicBezTo>
                      <a:pt x="314" y="1"/>
                      <a:pt x="303" y="22"/>
                      <a:pt x="297" y="28"/>
                    </a:cubicBezTo>
                    <a:cubicBezTo>
                      <a:pt x="291" y="33"/>
                      <a:pt x="283" y="34"/>
                      <a:pt x="277" y="42"/>
                    </a:cubicBezTo>
                    <a:cubicBezTo>
                      <a:pt x="271" y="49"/>
                      <a:pt x="269" y="49"/>
                      <a:pt x="257" y="50"/>
                    </a:cubicBezTo>
                    <a:cubicBezTo>
                      <a:pt x="245" y="50"/>
                      <a:pt x="248" y="58"/>
                      <a:pt x="244" y="69"/>
                    </a:cubicBezTo>
                    <a:cubicBezTo>
                      <a:pt x="240" y="80"/>
                      <a:pt x="234" y="81"/>
                      <a:pt x="229" y="78"/>
                    </a:cubicBezTo>
                    <a:cubicBezTo>
                      <a:pt x="223" y="74"/>
                      <a:pt x="218" y="81"/>
                      <a:pt x="208" y="81"/>
                    </a:cubicBezTo>
                    <a:cubicBezTo>
                      <a:pt x="198" y="81"/>
                      <a:pt x="199" y="100"/>
                      <a:pt x="196" y="107"/>
                    </a:cubicBezTo>
                    <a:cubicBezTo>
                      <a:pt x="193" y="114"/>
                      <a:pt x="182" y="111"/>
                      <a:pt x="177" y="117"/>
                    </a:cubicBezTo>
                    <a:cubicBezTo>
                      <a:pt x="171" y="123"/>
                      <a:pt x="166" y="126"/>
                      <a:pt x="162" y="122"/>
                    </a:cubicBezTo>
                    <a:cubicBezTo>
                      <a:pt x="159" y="117"/>
                      <a:pt x="157" y="106"/>
                      <a:pt x="149" y="107"/>
                    </a:cubicBezTo>
                    <a:cubicBezTo>
                      <a:pt x="141" y="108"/>
                      <a:pt x="142" y="136"/>
                      <a:pt x="141" y="145"/>
                    </a:cubicBezTo>
                    <a:cubicBezTo>
                      <a:pt x="139" y="154"/>
                      <a:pt x="119" y="153"/>
                      <a:pt x="111" y="148"/>
                    </a:cubicBezTo>
                    <a:cubicBezTo>
                      <a:pt x="103" y="143"/>
                      <a:pt x="93" y="144"/>
                      <a:pt x="79" y="148"/>
                    </a:cubicBezTo>
                    <a:cubicBezTo>
                      <a:pt x="69" y="150"/>
                      <a:pt x="34" y="136"/>
                      <a:pt x="14" y="127"/>
                    </a:cubicBezTo>
                    <a:cubicBezTo>
                      <a:pt x="14" y="128"/>
                      <a:pt x="14" y="128"/>
                      <a:pt x="13" y="128"/>
                    </a:cubicBezTo>
                    <a:cubicBezTo>
                      <a:pt x="0" y="134"/>
                      <a:pt x="3" y="156"/>
                      <a:pt x="2" y="166"/>
                    </a:cubicBezTo>
                    <a:cubicBezTo>
                      <a:pt x="1" y="175"/>
                      <a:pt x="27" y="175"/>
                      <a:pt x="37" y="177"/>
                    </a:cubicBezTo>
                    <a:cubicBezTo>
                      <a:pt x="47" y="179"/>
                      <a:pt x="33" y="198"/>
                      <a:pt x="24" y="213"/>
                    </a:cubicBezTo>
                    <a:cubicBezTo>
                      <a:pt x="15" y="228"/>
                      <a:pt x="39" y="213"/>
                      <a:pt x="40" y="222"/>
                    </a:cubicBezTo>
                    <a:cubicBezTo>
                      <a:pt x="41" y="230"/>
                      <a:pt x="34" y="221"/>
                      <a:pt x="34" y="238"/>
                    </a:cubicBezTo>
                    <a:cubicBezTo>
                      <a:pt x="34" y="256"/>
                      <a:pt x="39" y="247"/>
                      <a:pt x="35" y="258"/>
                    </a:cubicBezTo>
                    <a:cubicBezTo>
                      <a:pt x="31" y="268"/>
                      <a:pt x="35" y="277"/>
                      <a:pt x="45" y="279"/>
                    </a:cubicBezTo>
                    <a:cubicBezTo>
                      <a:pt x="54" y="281"/>
                      <a:pt x="51" y="301"/>
                      <a:pt x="44" y="314"/>
                    </a:cubicBezTo>
                    <a:cubicBezTo>
                      <a:pt x="37" y="326"/>
                      <a:pt x="17" y="339"/>
                      <a:pt x="14" y="350"/>
                    </a:cubicBezTo>
                    <a:cubicBezTo>
                      <a:pt x="11" y="359"/>
                      <a:pt x="15" y="365"/>
                      <a:pt x="13" y="368"/>
                    </a:cubicBezTo>
                    <a:cubicBezTo>
                      <a:pt x="21" y="371"/>
                      <a:pt x="28" y="374"/>
                      <a:pt x="32" y="377"/>
                    </a:cubicBezTo>
                    <a:cubicBezTo>
                      <a:pt x="45" y="388"/>
                      <a:pt x="67" y="388"/>
                      <a:pt x="68" y="395"/>
                    </a:cubicBezTo>
                    <a:cubicBezTo>
                      <a:pt x="69" y="402"/>
                      <a:pt x="74" y="412"/>
                      <a:pt x="78" y="406"/>
                    </a:cubicBezTo>
                    <a:cubicBezTo>
                      <a:pt x="82" y="401"/>
                      <a:pt x="91" y="407"/>
                      <a:pt x="92" y="408"/>
                    </a:cubicBezTo>
                    <a:cubicBezTo>
                      <a:pt x="94" y="409"/>
                      <a:pt x="116" y="409"/>
                      <a:pt x="122" y="398"/>
                    </a:cubicBezTo>
                    <a:cubicBezTo>
                      <a:pt x="128" y="388"/>
                      <a:pt x="132" y="375"/>
                      <a:pt x="141" y="371"/>
                    </a:cubicBezTo>
                    <a:cubicBezTo>
                      <a:pt x="149" y="366"/>
                      <a:pt x="167" y="367"/>
                      <a:pt x="165" y="354"/>
                    </a:cubicBezTo>
                    <a:cubicBezTo>
                      <a:pt x="163" y="341"/>
                      <a:pt x="167" y="334"/>
                      <a:pt x="177" y="336"/>
                    </a:cubicBezTo>
                    <a:cubicBezTo>
                      <a:pt x="186" y="337"/>
                      <a:pt x="192" y="324"/>
                      <a:pt x="192" y="320"/>
                    </a:cubicBezTo>
                    <a:cubicBezTo>
                      <a:pt x="193" y="315"/>
                      <a:pt x="207" y="313"/>
                      <a:pt x="213" y="312"/>
                    </a:cubicBezTo>
                    <a:cubicBezTo>
                      <a:pt x="219" y="310"/>
                      <a:pt x="216" y="302"/>
                      <a:pt x="223" y="302"/>
                    </a:cubicBezTo>
                    <a:cubicBezTo>
                      <a:pt x="229" y="302"/>
                      <a:pt x="241" y="303"/>
                      <a:pt x="246" y="299"/>
                    </a:cubicBezTo>
                    <a:cubicBezTo>
                      <a:pt x="252" y="294"/>
                      <a:pt x="255" y="281"/>
                      <a:pt x="269" y="280"/>
                    </a:cubicBezTo>
                    <a:cubicBezTo>
                      <a:pt x="284" y="279"/>
                      <a:pt x="297" y="281"/>
                      <a:pt x="306" y="276"/>
                    </a:cubicBezTo>
                    <a:cubicBezTo>
                      <a:pt x="315" y="271"/>
                      <a:pt x="327" y="269"/>
                      <a:pt x="335" y="273"/>
                    </a:cubicBezTo>
                    <a:cubicBezTo>
                      <a:pt x="343" y="277"/>
                      <a:pt x="345" y="274"/>
                      <a:pt x="353" y="271"/>
                    </a:cubicBezTo>
                    <a:cubicBezTo>
                      <a:pt x="361" y="267"/>
                      <a:pt x="368" y="267"/>
                      <a:pt x="373" y="271"/>
                    </a:cubicBezTo>
                    <a:cubicBezTo>
                      <a:pt x="377" y="275"/>
                      <a:pt x="391" y="285"/>
                      <a:pt x="398" y="288"/>
                    </a:cubicBezTo>
                    <a:cubicBezTo>
                      <a:pt x="405" y="291"/>
                      <a:pt x="428" y="287"/>
                      <a:pt x="427" y="294"/>
                    </a:cubicBezTo>
                    <a:cubicBezTo>
                      <a:pt x="426" y="301"/>
                      <a:pt x="414" y="305"/>
                      <a:pt x="415" y="308"/>
                    </a:cubicBezTo>
                    <a:cubicBezTo>
                      <a:pt x="416" y="311"/>
                      <a:pt x="411" y="321"/>
                      <a:pt x="419" y="322"/>
                    </a:cubicBezTo>
                    <a:cubicBezTo>
                      <a:pt x="427" y="324"/>
                      <a:pt x="444" y="322"/>
                      <a:pt x="444" y="327"/>
                    </a:cubicBezTo>
                    <a:cubicBezTo>
                      <a:pt x="444" y="331"/>
                      <a:pt x="433" y="332"/>
                      <a:pt x="436" y="338"/>
                    </a:cubicBezTo>
                    <a:cubicBezTo>
                      <a:pt x="438" y="344"/>
                      <a:pt x="438" y="350"/>
                      <a:pt x="444" y="352"/>
                    </a:cubicBezTo>
                    <a:cubicBezTo>
                      <a:pt x="450" y="353"/>
                      <a:pt x="466" y="352"/>
                      <a:pt x="465" y="356"/>
                    </a:cubicBezTo>
                    <a:cubicBezTo>
                      <a:pt x="464" y="359"/>
                      <a:pt x="464" y="379"/>
                      <a:pt x="460" y="384"/>
                    </a:cubicBezTo>
                    <a:cubicBezTo>
                      <a:pt x="456" y="389"/>
                      <a:pt x="456" y="406"/>
                      <a:pt x="458" y="411"/>
                    </a:cubicBezTo>
                    <a:cubicBezTo>
                      <a:pt x="460" y="415"/>
                      <a:pt x="460" y="417"/>
                      <a:pt x="458" y="424"/>
                    </a:cubicBezTo>
                    <a:cubicBezTo>
                      <a:pt x="456" y="430"/>
                      <a:pt x="473" y="440"/>
                      <a:pt x="465" y="452"/>
                    </a:cubicBezTo>
                    <a:cubicBezTo>
                      <a:pt x="458" y="464"/>
                      <a:pt x="454" y="482"/>
                      <a:pt x="467" y="486"/>
                    </a:cubicBezTo>
                    <a:cubicBezTo>
                      <a:pt x="481" y="489"/>
                      <a:pt x="481" y="492"/>
                      <a:pt x="490" y="498"/>
                    </a:cubicBezTo>
                    <a:cubicBezTo>
                      <a:pt x="499" y="504"/>
                      <a:pt x="512" y="502"/>
                      <a:pt x="521" y="495"/>
                    </a:cubicBezTo>
                    <a:cubicBezTo>
                      <a:pt x="529" y="487"/>
                      <a:pt x="539" y="476"/>
                      <a:pt x="544" y="483"/>
                    </a:cubicBezTo>
                    <a:cubicBezTo>
                      <a:pt x="549" y="489"/>
                      <a:pt x="559" y="489"/>
                      <a:pt x="576" y="488"/>
                    </a:cubicBezTo>
                    <a:cubicBezTo>
                      <a:pt x="594" y="488"/>
                      <a:pt x="599" y="490"/>
                      <a:pt x="599" y="484"/>
                    </a:cubicBezTo>
                    <a:cubicBezTo>
                      <a:pt x="599" y="478"/>
                      <a:pt x="592" y="470"/>
                      <a:pt x="589" y="458"/>
                    </a:cubicBezTo>
                    <a:cubicBezTo>
                      <a:pt x="587" y="447"/>
                      <a:pt x="584" y="414"/>
                      <a:pt x="591" y="412"/>
                    </a:cubicBezTo>
                    <a:cubicBezTo>
                      <a:pt x="598" y="410"/>
                      <a:pt x="619" y="409"/>
                      <a:pt x="626" y="412"/>
                    </a:cubicBezTo>
                    <a:cubicBezTo>
                      <a:pt x="632" y="414"/>
                      <a:pt x="654" y="420"/>
                      <a:pt x="659" y="415"/>
                    </a:cubicBezTo>
                    <a:cubicBezTo>
                      <a:pt x="664" y="411"/>
                      <a:pt x="658" y="395"/>
                      <a:pt x="664" y="394"/>
                    </a:cubicBezTo>
                    <a:cubicBezTo>
                      <a:pt x="670" y="393"/>
                      <a:pt x="683" y="390"/>
                      <a:pt x="692" y="385"/>
                    </a:cubicBezTo>
                    <a:cubicBezTo>
                      <a:pt x="702" y="379"/>
                      <a:pt x="713" y="372"/>
                      <a:pt x="713" y="368"/>
                    </a:cubicBezTo>
                    <a:cubicBezTo>
                      <a:pt x="714" y="365"/>
                      <a:pt x="713" y="351"/>
                      <a:pt x="720" y="351"/>
                    </a:cubicBezTo>
                    <a:cubicBezTo>
                      <a:pt x="727" y="351"/>
                      <a:pt x="749" y="348"/>
                      <a:pt x="753" y="344"/>
                    </a:cubicBezTo>
                    <a:cubicBezTo>
                      <a:pt x="757" y="339"/>
                      <a:pt x="765" y="320"/>
                      <a:pt x="773" y="320"/>
                    </a:cubicBezTo>
                    <a:cubicBezTo>
                      <a:pt x="781" y="320"/>
                      <a:pt x="794" y="319"/>
                      <a:pt x="796" y="313"/>
                    </a:cubicBezTo>
                    <a:cubicBezTo>
                      <a:pt x="798" y="307"/>
                      <a:pt x="811" y="280"/>
                      <a:pt x="815" y="276"/>
                    </a:cubicBezTo>
                    <a:cubicBezTo>
                      <a:pt x="820" y="272"/>
                      <a:pt x="818" y="263"/>
                      <a:pt x="821" y="262"/>
                    </a:cubicBezTo>
                    <a:cubicBezTo>
                      <a:pt x="823" y="260"/>
                      <a:pt x="830" y="257"/>
                      <a:pt x="844" y="250"/>
                    </a:cubicBezTo>
                    <a:cubicBezTo>
                      <a:pt x="858" y="243"/>
                      <a:pt x="864" y="237"/>
                      <a:pt x="867" y="232"/>
                    </a:cubicBezTo>
                    <a:cubicBezTo>
                      <a:pt x="870" y="227"/>
                      <a:pt x="878" y="220"/>
                      <a:pt x="886" y="219"/>
                    </a:cubicBezTo>
                    <a:cubicBezTo>
                      <a:pt x="894" y="219"/>
                      <a:pt x="900" y="212"/>
                      <a:pt x="916" y="208"/>
                    </a:cubicBezTo>
                    <a:cubicBezTo>
                      <a:pt x="932" y="203"/>
                      <a:pt x="941" y="197"/>
                      <a:pt x="941" y="197"/>
                    </a:cubicBezTo>
                    <a:cubicBezTo>
                      <a:pt x="941" y="197"/>
                      <a:pt x="904" y="193"/>
                      <a:pt x="885" y="191"/>
                    </a:cubicBezTo>
                    <a:close/>
                    <a:moveTo>
                      <a:pt x="438" y="200"/>
                    </a:moveTo>
                    <a:cubicBezTo>
                      <a:pt x="434" y="209"/>
                      <a:pt x="418" y="218"/>
                      <a:pt x="397" y="213"/>
                    </a:cubicBezTo>
                    <a:cubicBezTo>
                      <a:pt x="377" y="209"/>
                      <a:pt x="374" y="236"/>
                      <a:pt x="374" y="236"/>
                    </a:cubicBezTo>
                    <a:cubicBezTo>
                      <a:pt x="374" y="236"/>
                      <a:pt x="369" y="236"/>
                      <a:pt x="360" y="228"/>
                    </a:cubicBezTo>
                    <a:cubicBezTo>
                      <a:pt x="351" y="220"/>
                      <a:pt x="346" y="206"/>
                      <a:pt x="334" y="206"/>
                    </a:cubicBezTo>
                    <a:cubicBezTo>
                      <a:pt x="322" y="206"/>
                      <a:pt x="312" y="200"/>
                      <a:pt x="317" y="187"/>
                    </a:cubicBezTo>
                    <a:cubicBezTo>
                      <a:pt x="323" y="173"/>
                      <a:pt x="313" y="172"/>
                      <a:pt x="310" y="162"/>
                    </a:cubicBezTo>
                    <a:cubicBezTo>
                      <a:pt x="306" y="152"/>
                      <a:pt x="339" y="161"/>
                      <a:pt x="354" y="152"/>
                    </a:cubicBezTo>
                    <a:cubicBezTo>
                      <a:pt x="370" y="143"/>
                      <a:pt x="380" y="147"/>
                      <a:pt x="382" y="152"/>
                    </a:cubicBezTo>
                    <a:cubicBezTo>
                      <a:pt x="384" y="157"/>
                      <a:pt x="402" y="160"/>
                      <a:pt x="406" y="161"/>
                    </a:cubicBezTo>
                    <a:cubicBezTo>
                      <a:pt x="410" y="162"/>
                      <a:pt x="420" y="173"/>
                      <a:pt x="423" y="175"/>
                    </a:cubicBezTo>
                    <a:cubicBezTo>
                      <a:pt x="427" y="178"/>
                      <a:pt x="441" y="191"/>
                      <a:pt x="438" y="200"/>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sp>
            <p:nvSpPr>
              <p:cNvPr id="115785" name="Freeform 38">
                <a:extLst>
                  <a:ext uri="{FF2B5EF4-FFF2-40B4-BE49-F238E27FC236}">
                    <a16:creationId xmlns:a16="http://schemas.microsoft.com/office/drawing/2014/main" id="{DB4DE492-DE55-4C75-AD59-3D273D5E9FC0}"/>
                  </a:ext>
                </a:extLst>
              </p:cNvPr>
              <p:cNvSpPr>
                <a:spLocks/>
              </p:cNvSpPr>
              <p:nvPr/>
            </p:nvSpPr>
            <p:spPr bwMode="auto">
              <a:xfrm>
                <a:off x="-7205663" y="3806825"/>
                <a:ext cx="506413" cy="349250"/>
              </a:xfrm>
              <a:custGeom>
                <a:avLst/>
                <a:gdLst>
                  <a:gd name="T0" fmla="*/ 2147483646 w 135"/>
                  <a:gd name="T1" fmla="*/ 2147483646 h 93"/>
                  <a:gd name="T2" fmla="*/ 2147483646 w 135"/>
                  <a:gd name="T3" fmla="*/ 2147483646 h 93"/>
                  <a:gd name="T4" fmla="*/ 2147483646 w 135"/>
                  <a:gd name="T5" fmla="*/ 2147483646 h 93"/>
                  <a:gd name="T6" fmla="*/ 2147483646 w 135"/>
                  <a:gd name="T7" fmla="*/ 2147483646 h 93"/>
                  <a:gd name="T8" fmla="*/ 2147483646 w 135"/>
                  <a:gd name="T9" fmla="*/ 2147483646 h 93"/>
                  <a:gd name="T10" fmla="*/ 2147483646 w 135"/>
                  <a:gd name="T11" fmla="*/ 2147483646 h 93"/>
                  <a:gd name="T12" fmla="*/ 2147483646 w 135"/>
                  <a:gd name="T13" fmla="*/ 2147483646 h 93"/>
                  <a:gd name="T14" fmla="*/ 2147483646 w 135"/>
                  <a:gd name="T15" fmla="*/ 2147483646 h 93"/>
                  <a:gd name="T16" fmla="*/ 2147483646 w 135"/>
                  <a:gd name="T17" fmla="*/ 2147483646 h 93"/>
                  <a:gd name="T18" fmla="*/ 2147483646 w 135"/>
                  <a:gd name="T19" fmla="*/ 2147483646 h 93"/>
                  <a:gd name="T20" fmla="*/ 2147483646 w 135"/>
                  <a:gd name="T21" fmla="*/ 2147483646 h 93"/>
                  <a:gd name="T22" fmla="*/ 2147483646 w 135"/>
                  <a:gd name="T23" fmla="*/ 2147483646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 h="93">
                    <a:moveTo>
                      <a:pt x="117" y="32"/>
                    </a:moveTo>
                    <a:cubicBezTo>
                      <a:pt x="114" y="30"/>
                      <a:pt x="104" y="19"/>
                      <a:pt x="100" y="18"/>
                    </a:cubicBezTo>
                    <a:cubicBezTo>
                      <a:pt x="96" y="17"/>
                      <a:pt x="78" y="14"/>
                      <a:pt x="76" y="9"/>
                    </a:cubicBezTo>
                    <a:cubicBezTo>
                      <a:pt x="74" y="4"/>
                      <a:pt x="64" y="0"/>
                      <a:pt x="48" y="9"/>
                    </a:cubicBezTo>
                    <a:cubicBezTo>
                      <a:pt x="33" y="18"/>
                      <a:pt x="0" y="9"/>
                      <a:pt x="4" y="19"/>
                    </a:cubicBezTo>
                    <a:cubicBezTo>
                      <a:pt x="7" y="29"/>
                      <a:pt x="17" y="30"/>
                      <a:pt x="11" y="44"/>
                    </a:cubicBezTo>
                    <a:cubicBezTo>
                      <a:pt x="6" y="57"/>
                      <a:pt x="16" y="63"/>
                      <a:pt x="28" y="63"/>
                    </a:cubicBezTo>
                    <a:cubicBezTo>
                      <a:pt x="40" y="63"/>
                      <a:pt x="45" y="77"/>
                      <a:pt x="54" y="85"/>
                    </a:cubicBezTo>
                    <a:cubicBezTo>
                      <a:pt x="63" y="93"/>
                      <a:pt x="68" y="93"/>
                      <a:pt x="68" y="93"/>
                    </a:cubicBezTo>
                    <a:cubicBezTo>
                      <a:pt x="68" y="93"/>
                      <a:pt x="71" y="66"/>
                      <a:pt x="91" y="70"/>
                    </a:cubicBezTo>
                    <a:cubicBezTo>
                      <a:pt x="112" y="75"/>
                      <a:pt x="128" y="66"/>
                      <a:pt x="132" y="57"/>
                    </a:cubicBezTo>
                    <a:cubicBezTo>
                      <a:pt x="135" y="48"/>
                      <a:pt x="121" y="35"/>
                      <a:pt x="117" y="32"/>
                    </a:cubicBezTo>
                    <a:close/>
                  </a:path>
                </a:pathLst>
              </a:custGeom>
              <a:solidFill>
                <a:srgbClr val="D6D6D7"/>
              </a:solidFill>
              <a:ln w="6350" cap="flat" cmpd="sng">
                <a:solidFill>
                  <a:srgbClr val="FFFFFF"/>
                </a:solidFill>
                <a:prstDash val="solid"/>
                <a:miter lim="800000"/>
                <a:headEnd type="none" w="med" len="med"/>
                <a:tailEnd type="none" w="med" len="med"/>
              </a:ln>
            </p:spPr>
            <p:txBody>
              <a:bodyPr/>
              <a:lstStyle/>
              <a:p>
                <a:endParaRPr lang="zh-TW" altLang="en-US" sz="1795"/>
              </a:p>
            </p:txBody>
          </p:sp>
        </p:grpSp>
        <p:sp>
          <p:nvSpPr>
            <p:cNvPr id="115735" name="Rectangle 206" descr="© INSCALE GmbH, 05.05.2010&#10;http://www.presentationload.com/">
              <a:extLst>
                <a:ext uri="{FF2B5EF4-FFF2-40B4-BE49-F238E27FC236}">
                  <a16:creationId xmlns:a16="http://schemas.microsoft.com/office/drawing/2014/main" id="{AAB79AFA-CB01-4843-B39F-0B39A2485009}"/>
                </a:ext>
              </a:extLst>
            </p:cNvPr>
            <p:cNvSpPr>
              <a:spLocks noChangeArrowheads="1"/>
            </p:cNvSpPr>
            <p:nvPr/>
          </p:nvSpPr>
          <p:spPr bwMode="auto">
            <a:xfrm>
              <a:off x="2433638" y="2355850"/>
              <a:ext cx="68262" cy="69850"/>
            </a:xfrm>
            <a:prstGeom prst="ellipse">
              <a:avLst/>
            </a:prstGeom>
            <a:solidFill>
              <a:srgbClr val="AB103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spcAft>
                  <a:spcPct val="0"/>
                </a:spcAft>
                <a:buFontTx/>
                <a:buNone/>
              </a:pPr>
              <a:endParaRPr lang="zh-TW" altLang="zh-TW" sz="1097" noProof="1">
                <a:solidFill>
                  <a:srgbClr val="FFFFFF"/>
                </a:solidFill>
              </a:endParaRPr>
            </a:p>
          </p:txBody>
        </p:sp>
        <p:sp>
          <p:nvSpPr>
            <p:cNvPr id="115736" name="Oval 606" descr="© INSCALE GmbH, 05.05.2010&#10;http://www.presentationload.com/">
              <a:extLst>
                <a:ext uri="{FF2B5EF4-FFF2-40B4-BE49-F238E27FC236}">
                  <a16:creationId xmlns:a16="http://schemas.microsoft.com/office/drawing/2014/main" id="{F1930C2B-92A9-47A5-9137-EDECDB6E2940}"/>
                </a:ext>
              </a:extLst>
            </p:cNvPr>
            <p:cNvSpPr>
              <a:spLocks noChangeArrowheads="1"/>
            </p:cNvSpPr>
            <p:nvPr/>
          </p:nvSpPr>
          <p:spPr bwMode="auto">
            <a:xfrm>
              <a:off x="2155825" y="2432050"/>
              <a:ext cx="60325" cy="61913"/>
            </a:xfrm>
            <a:prstGeom prst="ellipse">
              <a:avLst/>
            </a:prstGeom>
            <a:solidFill>
              <a:srgbClr val="AB103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spcAft>
                  <a:spcPct val="0"/>
                </a:spcAft>
                <a:buFontTx/>
                <a:buNone/>
              </a:pPr>
              <a:endParaRPr lang="zh-TW" altLang="zh-TW" sz="1097" noProof="1">
                <a:solidFill>
                  <a:srgbClr val="FFFFFF"/>
                </a:solidFill>
              </a:endParaRPr>
            </a:p>
          </p:txBody>
        </p:sp>
        <p:sp>
          <p:nvSpPr>
            <p:cNvPr id="115737" name="Oval 606" descr="© INSCALE GmbH, 05.05.2010&#10;http://www.presentationload.com/">
              <a:extLst>
                <a:ext uri="{FF2B5EF4-FFF2-40B4-BE49-F238E27FC236}">
                  <a16:creationId xmlns:a16="http://schemas.microsoft.com/office/drawing/2014/main" id="{CB607ED0-4E5C-41C7-B5A4-61564587EEA9}"/>
                </a:ext>
              </a:extLst>
            </p:cNvPr>
            <p:cNvSpPr>
              <a:spLocks noChangeArrowheads="1"/>
            </p:cNvSpPr>
            <p:nvPr/>
          </p:nvSpPr>
          <p:spPr bwMode="auto">
            <a:xfrm>
              <a:off x="1504950" y="3344863"/>
              <a:ext cx="61913" cy="61912"/>
            </a:xfrm>
            <a:prstGeom prst="ellipse">
              <a:avLst/>
            </a:prstGeom>
            <a:solidFill>
              <a:srgbClr val="AB103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spcAft>
                  <a:spcPct val="0"/>
                </a:spcAft>
                <a:buFontTx/>
                <a:buNone/>
              </a:pPr>
              <a:endParaRPr lang="zh-TW" altLang="zh-TW" sz="1097" noProof="1">
                <a:solidFill>
                  <a:srgbClr val="FFFFFF"/>
                </a:solidFill>
              </a:endParaRPr>
            </a:p>
          </p:txBody>
        </p:sp>
        <p:sp>
          <p:nvSpPr>
            <p:cNvPr id="115738" name="Oval 606" descr="© INSCALE GmbH, 05.05.2010&#10;http://www.presentationload.com/">
              <a:extLst>
                <a:ext uri="{FF2B5EF4-FFF2-40B4-BE49-F238E27FC236}">
                  <a16:creationId xmlns:a16="http://schemas.microsoft.com/office/drawing/2014/main" id="{4EBC45F3-E13C-4332-A98D-455571CACF6A}"/>
                </a:ext>
              </a:extLst>
            </p:cNvPr>
            <p:cNvSpPr>
              <a:spLocks noChangeArrowheads="1"/>
            </p:cNvSpPr>
            <p:nvPr/>
          </p:nvSpPr>
          <p:spPr bwMode="auto">
            <a:xfrm>
              <a:off x="1176338" y="5008563"/>
              <a:ext cx="61912" cy="63500"/>
            </a:xfrm>
            <a:prstGeom prst="ellipse">
              <a:avLst/>
            </a:prstGeom>
            <a:solidFill>
              <a:srgbClr val="AB103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spcAft>
                  <a:spcPct val="0"/>
                </a:spcAft>
                <a:buFontTx/>
                <a:buNone/>
              </a:pPr>
              <a:endParaRPr lang="zh-TW" altLang="zh-TW" sz="1097" noProof="1">
                <a:solidFill>
                  <a:srgbClr val="FFFFFF"/>
                </a:solidFill>
              </a:endParaRPr>
            </a:p>
          </p:txBody>
        </p:sp>
        <p:sp>
          <p:nvSpPr>
            <p:cNvPr id="115739" name="Oval 606" descr="© INSCALE GmbH, 05.05.2010&#10;http://www.presentationload.com/">
              <a:extLst>
                <a:ext uri="{FF2B5EF4-FFF2-40B4-BE49-F238E27FC236}">
                  <a16:creationId xmlns:a16="http://schemas.microsoft.com/office/drawing/2014/main" id="{2D8121A6-2A53-497C-A1FD-B3BB9A852F21}"/>
                </a:ext>
              </a:extLst>
            </p:cNvPr>
            <p:cNvSpPr>
              <a:spLocks noChangeArrowheads="1"/>
            </p:cNvSpPr>
            <p:nvPr/>
          </p:nvSpPr>
          <p:spPr bwMode="auto">
            <a:xfrm>
              <a:off x="1077913" y="4632325"/>
              <a:ext cx="60325" cy="63500"/>
            </a:xfrm>
            <a:prstGeom prst="ellipse">
              <a:avLst/>
            </a:prstGeom>
            <a:solidFill>
              <a:srgbClr val="AB103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spcAft>
                  <a:spcPct val="0"/>
                </a:spcAft>
                <a:buFontTx/>
                <a:buNone/>
              </a:pPr>
              <a:endParaRPr lang="zh-TW" altLang="zh-TW" sz="1097" noProof="1">
                <a:solidFill>
                  <a:srgbClr val="FFFFFF"/>
                </a:solidFill>
              </a:endParaRPr>
            </a:p>
          </p:txBody>
        </p:sp>
        <p:sp>
          <p:nvSpPr>
            <p:cNvPr id="115740" name="Oval 606" descr="© INSCALE GmbH, 05.05.2010&#10;http://www.presentationload.com/">
              <a:extLst>
                <a:ext uri="{FF2B5EF4-FFF2-40B4-BE49-F238E27FC236}">
                  <a16:creationId xmlns:a16="http://schemas.microsoft.com/office/drawing/2014/main" id="{2CD73F73-98B4-4B33-91A0-7A1199C26065}"/>
                </a:ext>
              </a:extLst>
            </p:cNvPr>
            <p:cNvSpPr>
              <a:spLocks noChangeArrowheads="1"/>
            </p:cNvSpPr>
            <p:nvPr/>
          </p:nvSpPr>
          <p:spPr bwMode="auto">
            <a:xfrm>
              <a:off x="1827213" y="2686050"/>
              <a:ext cx="61912" cy="61913"/>
            </a:xfrm>
            <a:prstGeom prst="ellipse">
              <a:avLst/>
            </a:prstGeom>
            <a:solidFill>
              <a:srgbClr val="AB103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spcAft>
                  <a:spcPct val="0"/>
                </a:spcAft>
                <a:buFontTx/>
                <a:buNone/>
              </a:pPr>
              <a:endParaRPr lang="zh-TW" altLang="zh-TW" sz="1097" noProof="1">
                <a:solidFill>
                  <a:srgbClr val="FFFFFF"/>
                </a:solidFill>
              </a:endParaRPr>
            </a:p>
          </p:txBody>
        </p:sp>
        <p:sp>
          <p:nvSpPr>
            <p:cNvPr id="115741" name="Text Box 585" descr="© INSCALE GmbH, 05.05.2010&#10;http://www.presentationload.com/">
              <a:extLst>
                <a:ext uri="{FF2B5EF4-FFF2-40B4-BE49-F238E27FC236}">
                  <a16:creationId xmlns:a16="http://schemas.microsoft.com/office/drawing/2014/main" id="{9A30C230-1EDB-4083-9677-7E464087CE2A}"/>
                </a:ext>
              </a:extLst>
            </p:cNvPr>
            <p:cNvSpPr txBox="1">
              <a:spLocks noChangeArrowheads="1"/>
            </p:cNvSpPr>
            <p:nvPr/>
          </p:nvSpPr>
          <p:spPr bwMode="auto">
            <a:xfrm>
              <a:off x="2770188" y="2146300"/>
              <a:ext cx="6350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algn="ctr" eaLnBrk="1" hangingPunct="1">
                <a:spcBef>
                  <a:spcPct val="0"/>
                </a:spcBef>
                <a:spcAft>
                  <a:spcPct val="0"/>
                </a:spcAft>
                <a:buFontTx/>
                <a:buNone/>
              </a:pP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台北</a:t>
              </a:r>
              <a:r>
                <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總部</a:t>
              </a:r>
              <a:endPar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15742" name="Text Box 603" descr="© INSCALE GmbH, 05.05.2010&#10;http://www.presentationload.com/">
              <a:extLst>
                <a:ext uri="{FF2B5EF4-FFF2-40B4-BE49-F238E27FC236}">
                  <a16:creationId xmlns:a16="http://schemas.microsoft.com/office/drawing/2014/main" id="{A2C3D17D-2C64-4E8A-90E1-4E2C95CD8C54}"/>
                </a:ext>
              </a:extLst>
            </p:cNvPr>
            <p:cNvSpPr txBox="1">
              <a:spLocks noChangeArrowheads="1"/>
            </p:cNvSpPr>
            <p:nvPr/>
          </p:nvSpPr>
          <p:spPr bwMode="auto">
            <a:xfrm>
              <a:off x="2514773" y="2974868"/>
              <a:ext cx="2562900" cy="18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algn="ctr" eaLnBrk="1" hangingPunct="1">
                <a:spcBef>
                  <a:spcPct val="0"/>
                </a:spcBef>
                <a:spcAft>
                  <a:spcPct val="0"/>
                </a:spcAft>
                <a:buFontTx/>
                <a:buNone/>
              </a:pPr>
              <a:r>
                <a:rPr lang="zh-TW" altLang="en-US" sz="1197" b="1" noProof="1">
                  <a:latin typeface="微軟正黑體" panose="020B0604030504040204" pitchFamily="34" charset="-120"/>
                  <a:ea typeface="微軟正黑體" panose="020B0604030504040204" pitchFamily="34" charset="-120"/>
                  <a:cs typeface="Arial" panose="020B0604020202020204" pitchFamily="34" charset="0"/>
                </a:rPr>
                <a:t>桃園</a:t>
              </a:r>
              <a:r>
                <a:rPr lang="zh-TW" altLang="zh-TW" sz="1197" b="1" noProof="1">
                  <a:latin typeface="微軟正黑體" panose="020B0604030504040204" pitchFamily="34" charset="-120"/>
                  <a:ea typeface="微軟正黑體" panose="020B0604030504040204" pitchFamily="34" charset="-120"/>
                  <a:cs typeface="Arial" panose="020B0604020202020204" pitchFamily="34" charset="0"/>
                </a:rPr>
                <a:t>, </a:t>
              </a:r>
              <a:r>
                <a:rPr lang="zh-TW" altLang="en-US" sz="1197" b="1" noProof="1">
                  <a:latin typeface="微軟正黑體" panose="020B0604030504040204" pitchFamily="34" charset="-120"/>
                  <a:ea typeface="微軟正黑體" panose="020B0604030504040204" pitchFamily="34" charset="-120"/>
                  <a:cs typeface="Arial" panose="020B0604020202020204" pitchFamily="34" charset="0"/>
                </a:rPr>
                <a:t>消費品物流中心 </a:t>
              </a:r>
              <a:r>
                <a:rPr lang="zh-TW" altLang="zh-TW" sz="1197" b="1" noProof="1">
                  <a:latin typeface="微軟正黑體" panose="020B0604030504040204" pitchFamily="34" charset="-120"/>
                  <a:ea typeface="微軟正黑體" panose="020B0604030504040204" pitchFamily="34" charset="-120"/>
                  <a:cs typeface="Arial" panose="020B0604020202020204" pitchFamily="34" charset="0"/>
                </a:rPr>
                <a:t>(</a:t>
              </a:r>
              <a:r>
                <a:rPr lang="zh-TW" altLang="en-US" sz="1197" b="1" noProof="1">
                  <a:latin typeface="微軟正黑體" panose="020B0604030504040204" pitchFamily="34" charset="-120"/>
                  <a:ea typeface="微軟正黑體" panose="020B0604030504040204" pitchFamily="34" charset="-120"/>
                  <a:cs typeface="Arial" panose="020B0604020202020204" pitchFamily="34" charset="0"/>
                </a:rPr>
                <a:t>共</a:t>
              </a:r>
              <a:r>
                <a:rPr lang="zh-TW" altLang="zh-TW" sz="1197" b="1" noProof="1">
                  <a:latin typeface="微軟正黑體" panose="020B0604030504040204" pitchFamily="34" charset="-120"/>
                  <a:ea typeface="微軟正黑體" panose="020B0604030504040204" pitchFamily="34" charset="-120"/>
                  <a:cs typeface="Arial" panose="020B0604020202020204" pitchFamily="34" charset="0"/>
                </a:rPr>
                <a:t>3</a:t>
              </a:r>
              <a:r>
                <a:rPr lang="zh-TW" altLang="en-US" sz="1197" b="1" noProof="1">
                  <a:latin typeface="微軟正黑體" panose="020B0604030504040204" pitchFamily="34" charset="-120"/>
                  <a:ea typeface="微軟正黑體" panose="020B0604030504040204" pitchFamily="34" charset="-120"/>
                  <a:cs typeface="Arial" panose="020B0604020202020204" pitchFamily="34" charset="0"/>
                </a:rPr>
                <a:t>廠區</a:t>
              </a:r>
              <a:r>
                <a:rPr lang="zh-TW" altLang="zh-TW" sz="1197" b="1" noProof="1">
                  <a:latin typeface="微軟正黑體" panose="020B0604030504040204" pitchFamily="34" charset="-120"/>
                  <a:ea typeface="微軟正黑體" panose="020B0604030504040204" pitchFamily="34" charset="-120"/>
                  <a:cs typeface="Arial" panose="020B0604020202020204" pitchFamily="34" charset="0"/>
                </a:rPr>
                <a:t>) </a:t>
              </a:r>
            </a:p>
          </p:txBody>
        </p:sp>
        <p:sp>
          <p:nvSpPr>
            <p:cNvPr id="115743" name="Text Box 603" descr="© INSCALE GmbH, 05.05.2010&#10;http://www.presentationload.com/">
              <a:extLst>
                <a:ext uri="{FF2B5EF4-FFF2-40B4-BE49-F238E27FC236}">
                  <a16:creationId xmlns:a16="http://schemas.microsoft.com/office/drawing/2014/main" id="{B1708853-CED5-4081-AA71-4AA78F887F9D}"/>
                </a:ext>
              </a:extLst>
            </p:cNvPr>
            <p:cNvSpPr txBox="1">
              <a:spLocks noChangeArrowheads="1"/>
            </p:cNvSpPr>
            <p:nvPr/>
          </p:nvSpPr>
          <p:spPr bwMode="auto">
            <a:xfrm>
              <a:off x="2874813" y="2596749"/>
              <a:ext cx="3204592" cy="18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spcAft>
                  <a:spcPct val="0"/>
                </a:spcAft>
                <a:buFontTx/>
                <a:buNone/>
              </a:pPr>
              <a:r>
                <a:rPr lang="zh-TW" altLang="en-US" sz="1197" b="1" noProof="1">
                  <a:latin typeface="微軟正黑體" panose="020B0604030504040204" pitchFamily="34" charset="-120"/>
                  <a:ea typeface="微軟正黑體" panose="020B0604030504040204" pitchFamily="34" charset="-120"/>
                  <a:cs typeface="Arial" panose="020B0604020202020204" pitchFamily="34" charset="0"/>
                </a:rPr>
                <a:t>桃園</a:t>
              </a:r>
              <a:r>
                <a:rPr lang="zh-TW" altLang="zh-TW" sz="1197" b="1" noProof="1">
                  <a:latin typeface="微軟正黑體" panose="020B0604030504040204" pitchFamily="34" charset="-120"/>
                  <a:ea typeface="微軟正黑體" panose="020B0604030504040204" pitchFamily="34" charset="-120"/>
                  <a:cs typeface="Arial" panose="020B0604020202020204" pitchFamily="34" charset="0"/>
                </a:rPr>
                <a:t>,</a:t>
              </a:r>
              <a:r>
                <a:rPr lang="zh-TW" altLang="en-US" sz="1197" b="1" noProof="1">
                  <a:latin typeface="微軟正黑體" panose="020B0604030504040204" pitchFamily="34" charset="-120"/>
                  <a:ea typeface="微軟正黑體" panose="020B0604030504040204" pitchFamily="34" charset="-120"/>
                  <a:cs typeface="Arial" panose="020B0604020202020204" pitchFamily="34" charset="0"/>
                </a:rPr>
                <a:t>醫療保健物流中心 </a:t>
              </a:r>
              <a:r>
                <a:rPr lang="zh-TW" altLang="zh-TW" sz="1197" b="1" noProof="1">
                  <a:latin typeface="微軟正黑體" panose="020B0604030504040204" pitchFamily="34" charset="-120"/>
                  <a:ea typeface="微軟正黑體" panose="020B0604030504040204" pitchFamily="34" charset="-120"/>
                  <a:cs typeface="Arial" panose="020B0604020202020204" pitchFamily="34" charset="0"/>
                </a:rPr>
                <a:t>(1</a:t>
              </a:r>
              <a:r>
                <a:rPr lang="zh-TW" altLang="en-US" sz="1197" b="1" noProof="1">
                  <a:latin typeface="微軟正黑體" panose="020B0604030504040204" pitchFamily="34" charset="-120"/>
                  <a:ea typeface="微軟正黑體" panose="020B0604030504040204" pitchFamily="34" charset="-120"/>
                  <a:cs typeface="Arial" panose="020B0604020202020204" pitchFamily="34" charset="0"/>
                </a:rPr>
                <a:t>個廠區</a:t>
              </a:r>
              <a:r>
                <a:rPr lang="zh-TW" altLang="zh-TW" sz="1197" b="1" noProof="1">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11" name="Line 353">
              <a:extLst>
                <a:ext uri="{FF2B5EF4-FFF2-40B4-BE49-F238E27FC236}">
                  <a16:creationId xmlns:a16="http://schemas.microsoft.com/office/drawing/2014/main" id="{06A0AC82-2C70-4FC8-AF1B-C52578B7002B}"/>
                </a:ext>
              </a:extLst>
            </p:cNvPr>
            <p:cNvSpPr>
              <a:spLocks noChangeShapeType="1"/>
            </p:cNvSpPr>
            <p:nvPr/>
          </p:nvSpPr>
          <p:spPr bwMode="auto">
            <a:xfrm>
              <a:off x="2216437" y="2482850"/>
              <a:ext cx="652560" cy="158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751" tIns="89751" rIns="71801" bIns="89751"/>
            <a:lstStyle/>
            <a:p>
              <a:pPr>
                <a:defRPr/>
              </a:pPr>
              <a:endParaRPr lang="de-CH" sz="798" b="1" kern="0">
                <a:solidFill>
                  <a:srgbClr val="000000"/>
                </a:solidFill>
                <a:latin typeface="Arial" charset="0"/>
                <a:ea typeface="新細明體" charset="-120"/>
              </a:endParaRPr>
            </a:p>
          </p:txBody>
        </p:sp>
        <p:sp>
          <p:nvSpPr>
            <p:cNvPr id="12" name="Line 353">
              <a:extLst>
                <a:ext uri="{FF2B5EF4-FFF2-40B4-BE49-F238E27FC236}">
                  <a16:creationId xmlns:a16="http://schemas.microsoft.com/office/drawing/2014/main" id="{474E7863-4218-4A2E-A6B7-8E494B4DAFFA}"/>
                </a:ext>
              </a:extLst>
            </p:cNvPr>
            <p:cNvSpPr>
              <a:spLocks noChangeShapeType="1"/>
            </p:cNvSpPr>
            <p:nvPr/>
          </p:nvSpPr>
          <p:spPr bwMode="auto">
            <a:xfrm>
              <a:off x="2211673" y="2479675"/>
              <a:ext cx="339776" cy="4540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751" tIns="89751" rIns="71801" bIns="89751"/>
            <a:lstStyle/>
            <a:p>
              <a:pPr>
                <a:defRPr/>
              </a:pPr>
              <a:endParaRPr lang="de-CH" sz="798" b="1" kern="0">
                <a:solidFill>
                  <a:srgbClr val="000000"/>
                </a:solidFill>
                <a:latin typeface="Arial" charset="0"/>
                <a:ea typeface="新細明體" charset="-120"/>
              </a:endParaRPr>
            </a:p>
          </p:txBody>
        </p:sp>
        <p:sp>
          <p:nvSpPr>
            <p:cNvPr id="115746" name="Text Box 603" descr="© INSCALE GmbH, 05.05.2010&#10;http://www.presentationload.com/">
              <a:extLst>
                <a:ext uri="{FF2B5EF4-FFF2-40B4-BE49-F238E27FC236}">
                  <a16:creationId xmlns:a16="http://schemas.microsoft.com/office/drawing/2014/main" id="{4E7FE418-8A8B-4F2F-8CFE-17C06F896010}"/>
                </a:ext>
              </a:extLst>
            </p:cNvPr>
            <p:cNvSpPr txBox="1">
              <a:spLocks noChangeArrowheads="1"/>
            </p:cNvSpPr>
            <p:nvPr/>
          </p:nvSpPr>
          <p:spPr bwMode="auto">
            <a:xfrm>
              <a:off x="496888" y="3324225"/>
              <a:ext cx="1095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algn="ctr" eaLnBrk="1" hangingPunct="1">
                <a:spcBef>
                  <a:spcPct val="0"/>
                </a:spcBef>
                <a:spcAft>
                  <a:spcPct val="0"/>
                </a:spcAft>
                <a:buFontTx/>
                <a:buNone/>
              </a:pP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台中</a:t>
              </a:r>
              <a:r>
                <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分公司</a:t>
              </a:r>
              <a:endPar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algn="ctr" eaLnBrk="1" hangingPunct="1">
                <a:spcBef>
                  <a:spcPct val="0"/>
                </a:spcBef>
                <a:spcAft>
                  <a:spcPct val="0"/>
                </a:spcAft>
                <a:buFontTx/>
                <a:buNone/>
              </a:pPr>
              <a:r>
                <a:rPr lang="en-US"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(HEC,  HCL, TEC)</a:t>
              </a:r>
            </a:p>
          </p:txBody>
        </p:sp>
        <p:sp>
          <p:nvSpPr>
            <p:cNvPr id="115747" name="Text Box 603" descr="© INSCALE GmbH, 05.05.2010&#10;http://www.presentationload.com/">
              <a:extLst>
                <a:ext uri="{FF2B5EF4-FFF2-40B4-BE49-F238E27FC236}">
                  <a16:creationId xmlns:a16="http://schemas.microsoft.com/office/drawing/2014/main" id="{E2B77EF9-2B7F-4D4F-B3F4-98FE390426C2}"/>
                </a:ext>
              </a:extLst>
            </p:cNvPr>
            <p:cNvSpPr txBox="1">
              <a:spLocks noChangeArrowheads="1"/>
            </p:cNvSpPr>
            <p:nvPr/>
          </p:nvSpPr>
          <p:spPr bwMode="auto">
            <a:xfrm>
              <a:off x="339725" y="5094288"/>
              <a:ext cx="158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algn="ctr" eaLnBrk="1" hangingPunct="1">
                <a:spcBef>
                  <a:spcPct val="0"/>
                </a:spcBef>
                <a:spcAft>
                  <a:spcPct val="0"/>
                </a:spcAft>
                <a:buFontTx/>
                <a:buNone/>
              </a:pP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高雄</a:t>
              </a:r>
              <a:r>
                <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分公司</a:t>
              </a:r>
              <a:endPar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algn="ctr" eaLnBrk="1" hangingPunct="1">
                <a:spcBef>
                  <a:spcPct val="0"/>
                </a:spcBef>
                <a:spcAft>
                  <a:spcPct val="0"/>
                </a:spcAft>
                <a:buFontTx/>
                <a:buNone/>
              </a:pPr>
              <a:r>
                <a:rPr lang="en-US"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(HEC, FMCG,  HCL, TEC)</a:t>
              </a:r>
            </a:p>
          </p:txBody>
        </p:sp>
        <p:sp>
          <p:nvSpPr>
            <p:cNvPr id="115748" name="Text Box 603" descr="© INSCALE GmbH, 05.05.2010&#10;http://www.presentationload.com/">
              <a:extLst>
                <a:ext uri="{FF2B5EF4-FFF2-40B4-BE49-F238E27FC236}">
                  <a16:creationId xmlns:a16="http://schemas.microsoft.com/office/drawing/2014/main" id="{E5596FF5-1A1A-4061-BDC4-CD0DFA1F042A}"/>
                </a:ext>
              </a:extLst>
            </p:cNvPr>
            <p:cNvSpPr txBox="1">
              <a:spLocks noChangeArrowheads="1"/>
            </p:cNvSpPr>
            <p:nvPr/>
          </p:nvSpPr>
          <p:spPr bwMode="auto">
            <a:xfrm>
              <a:off x="417513" y="4286250"/>
              <a:ext cx="776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algn="ctr" eaLnBrk="1" hangingPunct="1">
                <a:spcBef>
                  <a:spcPct val="0"/>
                </a:spcBef>
                <a:spcAft>
                  <a:spcPct val="0"/>
                </a:spcAft>
                <a:buFontTx/>
                <a:buNone/>
              </a:pP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台南</a:t>
              </a:r>
              <a:r>
                <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分公司</a:t>
              </a:r>
              <a:endPar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algn="ctr" eaLnBrk="1" hangingPunct="1">
                <a:spcBef>
                  <a:spcPct val="0"/>
                </a:spcBef>
                <a:spcAft>
                  <a:spcPct val="0"/>
                </a:spcAft>
                <a:buFontTx/>
                <a:buNone/>
              </a:pPr>
              <a:r>
                <a:rPr lang="en-US"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(TEC)</a:t>
              </a:r>
            </a:p>
          </p:txBody>
        </p:sp>
        <p:sp>
          <p:nvSpPr>
            <p:cNvPr id="115749" name="Text Box 603" descr="© INSCALE GmbH, 05.05.2010&#10;http://www.presentationload.com/">
              <a:extLst>
                <a:ext uri="{FF2B5EF4-FFF2-40B4-BE49-F238E27FC236}">
                  <a16:creationId xmlns:a16="http://schemas.microsoft.com/office/drawing/2014/main" id="{EC476D52-4B91-443D-B3D6-747D700EE180}"/>
                </a:ext>
              </a:extLst>
            </p:cNvPr>
            <p:cNvSpPr txBox="1">
              <a:spLocks noChangeArrowheads="1"/>
            </p:cNvSpPr>
            <p:nvPr/>
          </p:nvSpPr>
          <p:spPr bwMode="auto">
            <a:xfrm>
              <a:off x="1028700" y="2552700"/>
              <a:ext cx="774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algn="ctr" eaLnBrk="1" hangingPunct="1">
                <a:spcBef>
                  <a:spcPct val="0"/>
                </a:spcBef>
                <a:spcAft>
                  <a:spcPct val="0"/>
                </a:spcAft>
                <a:buFontTx/>
                <a:buNone/>
              </a:pP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新竹</a:t>
              </a:r>
              <a:r>
                <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分公司</a:t>
              </a:r>
              <a:endPar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algn="ctr" eaLnBrk="1" hangingPunct="1">
                <a:spcBef>
                  <a:spcPct val="0"/>
                </a:spcBef>
                <a:spcAft>
                  <a:spcPct val="0"/>
                </a:spcAft>
                <a:buFontTx/>
                <a:buNone/>
              </a:pPr>
              <a:r>
                <a:rPr lang="en-US"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(TEC)</a:t>
              </a:r>
            </a:p>
          </p:txBody>
        </p:sp>
        <p:sp>
          <p:nvSpPr>
            <p:cNvPr id="115750" name="Text Box 603" descr="© INSCALE GmbH, 05.05.2010&#10;http://www.presentationload.com/">
              <a:extLst>
                <a:ext uri="{FF2B5EF4-FFF2-40B4-BE49-F238E27FC236}">
                  <a16:creationId xmlns:a16="http://schemas.microsoft.com/office/drawing/2014/main" id="{B2651E4A-A028-4E7F-A0E0-639BA38BA278}"/>
                </a:ext>
              </a:extLst>
            </p:cNvPr>
            <p:cNvSpPr txBox="1">
              <a:spLocks noChangeArrowheads="1"/>
            </p:cNvSpPr>
            <p:nvPr/>
          </p:nvSpPr>
          <p:spPr bwMode="auto">
            <a:xfrm>
              <a:off x="2370138" y="3603625"/>
              <a:ext cx="917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algn="ctr" eaLnBrk="1" hangingPunct="1">
                <a:spcBef>
                  <a:spcPct val="0"/>
                </a:spcBef>
                <a:spcAft>
                  <a:spcPct val="0"/>
                </a:spcAft>
                <a:buFontTx/>
                <a:buNone/>
              </a:pP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花蓮</a:t>
              </a:r>
              <a:r>
                <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服務中心</a:t>
              </a:r>
              <a:endParaRPr lang="zh-TW"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algn="ctr" eaLnBrk="1" hangingPunct="1">
                <a:spcBef>
                  <a:spcPct val="0"/>
                </a:spcBef>
                <a:spcAft>
                  <a:spcPct val="0"/>
                </a:spcAft>
                <a:buFontTx/>
                <a:buNone/>
              </a:pPr>
              <a:r>
                <a:rPr lang="en-US" altLang="zh-TW" sz="1097" b="1" noProof="1">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(TEC)</a:t>
              </a:r>
            </a:p>
          </p:txBody>
        </p:sp>
        <p:sp>
          <p:nvSpPr>
            <p:cNvPr id="115751" name="Oval 606" descr="© INSCALE GmbH, 05.05.2010&#10;http://www.presentationload.com/">
              <a:extLst>
                <a:ext uri="{FF2B5EF4-FFF2-40B4-BE49-F238E27FC236}">
                  <a16:creationId xmlns:a16="http://schemas.microsoft.com/office/drawing/2014/main" id="{A59FDE10-E882-4613-A910-D6B16CA11A6A}"/>
                </a:ext>
              </a:extLst>
            </p:cNvPr>
            <p:cNvSpPr>
              <a:spLocks noChangeArrowheads="1"/>
            </p:cNvSpPr>
            <p:nvPr/>
          </p:nvSpPr>
          <p:spPr bwMode="auto">
            <a:xfrm rot="-1800000">
              <a:off x="2395538" y="3509963"/>
              <a:ext cx="61912" cy="61912"/>
            </a:xfrm>
            <a:prstGeom prst="ellipse">
              <a:avLst/>
            </a:prstGeom>
            <a:solidFill>
              <a:srgbClr val="AB103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1pPr>
              <a:lvl2pPr marL="742950" indent="-28575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2pPr>
              <a:lvl3pPr marL="11430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3pPr>
              <a:lvl4pPr marL="16002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15000"/>
                </a:spcBef>
                <a:spcAft>
                  <a:spcPct val="1500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spcAft>
                  <a:spcPct val="0"/>
                </a:spcAft>
                <a:buFontTx/>
                <a:buNone/>
              </a:pPr>
              <a:endParaRPr lang="zh-TW" altLang="zh-TW" sz="1097" noProof="1">
                <a:solidFill>
                  <a:srgbClr val="FFFFFF"/>
                </a:solidFill>
              </a:endParaRPr>
            </a:p>
          </p:txBody>
        </p:sp>
      </p:grpSp>
      <p:grpSp>
        <p:nvGrpSpPr>
          <p:cNvPr id="115725" name="群組 62">
            <a:extLst>
              <a:ext uri="{FF2B5EF4-FFF2-40B4-BE49-F238E27FC236}">
                <a16:creationId xmlns:a16="http://schemas.microsoft.com/office/drawing/2014/main" id="{A7A85374-8EBA-49C8-AADC-0C3553C93E6C}"/>
              </a:ext>
            </a:extLst>
          </p:cNvPr>
          <p:cNvGrpSpPr>
            <a:grpSpLocks/>
          </p:cNvGrpSpPr>
          <p:nvPr/>
        </p:nvGrpSpPr>
        <p:grpSpPr bwMode="auto">
          <a:xfrm>
            <a:off x="7715515" y="1657510"/>
            <a:ext cx="528756" cy="1682837"/>
            <a:chOff x="5097924" y="1534775"/>
            <a:chExt cx="530225" cy="1687726"/>
          </a:xfrm>
        </p:grpSpPr>
        <p:pic>
          <p:nvPicPr>
            <p:cNvPr id="64" name="Picture 7" descr="D:\05_Branding\01_Graphics\Icons\Corp Icons\corp red\10p\Business-Locations_10p.jpg">
              <a:extLst>
                <a:ext uri="{FF2B5EF4-FFF2-40B4-BE49-F238E27FC236}">
                  <a16:creationId xmlns:a16="http://schemas.microsoft.com/office/drawing/2014/main" id="{AF192BE2-7B0C-4C0A-BA57-0FEDAFA394ED}"/>
                </a:ext>
              </a:extLst>
            </p:cNvPr>
            <p:cNvPicPr>
              <a:picLocks noChangeAspect="1" noChangeArrowheads="1"/>
            </p:cNvPicPr>
            <p:nvPr/>
          </p:nvPicPr>
          <p:blipFill>
            <a:blip r:embed="rId2" cstate="screen">
              <a:clrChange>
                <a:clrFrom>
                  <a:srgbClr val="FEFFFF"/>
                </a:clrFrom>
                <a:clrTo>
                  <a:srgbClr val="FEFFFF">
                    <a:alpha val="0"/>
                  </a:srgbClr>
                </a:clrTo>
              </a:clrChange>
            </a:blip>
            <a:srcRect/>
            <a:stretch>
              <a:fillRect/>
            </a:stretch>
          </p:blipFill>
          <p:spPr bwMode="auto">
            <a:xfrm>
              <a:off x="5134305" y="1534775"/>
              <a:ext cx="367449" cy="348110"/>
            </a:xfrm>
            <a:prstGeom prst="rect">
              <a:avLst/>
            </a:prstGeom>
            <a:noFill/>
            <a:ln>
              <a:noFill/>
            </a:ln>
            <a:effectLst>
              <a:reflection endPos="0" dist="50800" dir="5400000" sy="-100000" algn="bl" rotWithShape="0"/>
            </a:effectLst>
          </p:spPr>
        </p:pic>
        <p:pic>
          <p:nvPicPr>
            <p:cNvPr id="65" name="Picture 9" descr="D:\05_Branding\01_Graphics\Icons\Corp Icons\corp red\10p\Distribution-Centers1_10p.jpg">
              <a:extLst>
                <a:ext uri="{FF2B5EF4-FFF2-40B4-BE49-F238E27FC236}">
                  <a16:creationId xmlns:a16="http://schemas.microsoft.com/office/drawing/2014/main" id="{B7CEB9C1-70C8-4639-A7FD-282D35C16C75}"/>
                </a:ext>
              </a:extLst>
            </p:cNvPr>
            <p:cNvPicPr>
              <a:picLocks noChangeAspect="1" noChangeArrowheads="1"/>
            </p:cNvPicPr>
            <p:nvPr/>
          </p:nvPicPr>
          <p:blipFill>
            <a:blip r:embed="rId3" cstate="screen">
              <a:clrChange>
                <a:clrFrom>
                  <a:srgbClr val="FEFFFF"/>
                </a:clrFrom>
                <a:clrTo>
                  <a:srgbClr val="FEFFFF">
                    <a:alpha val="0"/>
                  </a:srgbClr>
                </a:clrTo>
              </a:clrChange>
            </a:blip>
            <a:srcRect/>
            <a:stretch>
              <a:fillRect/>
            </a:stretch>
          </p:blipFill>
          <p:spPr bwMode="auto">
            <a:xfrm>
              <a:off x="5097924" y="2507573"/>
              <a:ext cx="530225" cy="273050"/>
            </a:xfrm>
            <a:prstGeom prst="rect">
              <a:avLst/>
            </a:prstGeom>
            <a:noFill/>
            <a:ln>
              <a:noFill/>
            </a:ln>
            <a:effectLst>
              <a:reflection endPos="0" dist="50800" dir="5400000" sy="-100000" algn="bl" rotWithShape="0"/>
            </a:effectLst>
          </p:spPr>
        </p:pic>
        <p:pic>
          <p:nvPicPr>
            <p:cNvPr id="66" name="Picture 2" descr="D:\My Documents\Pictures for DKSH Thailand presentation\Warehousing.jpg">
              <a:extLst>
                <a:ext uri="{FF2B5EF4-FFF2-40B4-BE49-F238E27FC236}">
                  <a16:creationId xmlns:a16="http://schemas.microsoft.com/office/drawing/2014/main" id="{9949D0A7-D3DE-4028-B1F1-87A9B08C3D9A}"/>
                </a:ext>
              </a:extLst>
            </p:cNvPr>
            <p:cNvPicPr>
              <a:picLocks noChangeAspect="1" noChangeArrowheads="1"/>
            </p:cNvPicPr>
            <p:nvPr/>
          </p:nvPicPr>
          <p:blipFill>
            <a:blip r:embed="rId4" cstate="screen">
              <a:clrChange>
                <a:clrFrom>
                  <a:srgbClr val="FEFFFF"/>
                </a:clrFrom>
                <a:clrTo>
                  <a:srgbClr val="FEFFFF">
                    <a:alpha val="0"/>
                  </a:srgbClr>
                </a:clrTo>
              </a:clrChange>
              <a:duotone>
                <a:schemeClr val="bg2">
                  <a:shade val="45000"/>
                  <a:satMod val="135000"/>
                </a:schemeClr>
                <a:prstClr val="white"/>
              </a:duotone>
            </a:blip>
            <a:srcRect/>
            <a:stretch>
              <a:fillRect/>
            </a:stretch>
          </p:blipFill>
          <p:spPr bwMode="auto">
            <a:xfrm>
              <a:off x="5188898" y="2042549"/>
              <a:ext cx="341530" cy="276320"/>
            </a:xfrm>
            <a:prstGeom prst="rect">
              <a:avLst/>
            </a:prstGeom>
            <a:noFill/>
            <a:effectLst>
              <a:reflection endPos="0" dist="50800" dir="5400000" sy="-100000" algn="bl" rotWithShape="0"/>
            </a:effectLst>
          </p:spPr>
        </p:pic>
        <p:pic>
          <p:nvPicPr>
            <p:cNvPr id="67" name="Picture 11" descr="D:\05_Branding\01_Graphics\Icons\Corp Icons\corp red\10p\Idea_10p.jpg">
              <a:extLst>
                <a:ext uri="{FF2B5EF4-FFF2-40B4-BE49-F238E27FC236}">
                  <a16:creationId xmlns:a16="http://schemas.microsoft.com/office/drawing/2014/main" id="{AF059776-90A3-4E81-8388-3CFF082FCD8E}"/>
                </a:ext>
              </a:extLst>
            </p:cNvPr>
            <p:cNvPicPr>
              <a:picLocks noChangeAspect="1" noChangeArrowheads="1"/>
            </p:cNvPicPr>
            <p:nvPr/>
          </p:nvPicPr>
          <p:blipFill>
            <a:blip r:embed="rId5" cstate="screen">
              <a:clrChange>
                <a:clrFrom>
                  <a:srgbClr val="FEFFFF"/>
                </a:clrFrom>
                <a:clrTo>
                  <a:srgbClr val="FEFFFF">
                    <a:alpha val="0"/>
                  </a:srgbClr>
                </a:clrTo>
              </a:clrChange>
            </a:blip>
            <a:srcRect/>
            <a:stretch>
              <a:fillRect/>
            </a:stretch>
          </p:blipFill>
          <p:spPr bwMode="auto">
            <a:xfrm flipH="1">
              <a:off x="5280186" y="2878523"/>
              <a:ext cx="221567" cy="343978"/>
            </a:xfrm>
            <a:prstGeom prst="rect">
              <a:avLst/>
            </a:prstGeom>
            <a:noFill/>
            <a:ln>
              <a:noFill/>
            </a:ln>
            <a:effectLst>
              <a:reflection endPos="0" dist="50800" dir="5400000" sy="-100000" algn="bl" rotWithShape="0"/>
            </a:effectLst>
          </p:spPr>
        </p:pic>
      </p:grpSp>
      <p:grpSp>
        <p:nvGrpSpPr>
          <p:cNvPr id="5" name="群組 4">
            <a:extLst>
              <a:ext uri="{FF2B5EF4-FFF2-40B4-BE49-F238E27FC236}">
                <a16:creationId xmlns:a16="http://schemas.microsoft.com/office/drawing/2014/main" id="{07623D7E-B8F5-42EC-A189-EB551DC2AEE6}"/>
              </a:ext>
            </a:extLst>
          </p:cNvPr>
          <p:cNvGrpSpPr>
            <a:grpSpLocks/>
          </p:cNvGrpSpPr>
          <p:nvPr/>
        </p:nvGrpSpPr>
        <p:grpSpPr bwMode="auto">
          <a:xfrm>
            <a:off x="4300042" y="1159768"/>
            <a:ext cx="1431178" cy="913820"/>
            <a:chOff x="2690244" y="1462436"/>
            <a:chExt cx="4761059" cy="1594615"/>
          </a:xfrm>
        </p:grpSpPr>
        <p:sp>
          <p:nvSpPr>
            <p:cNvPr id="3" name="圓角矩形 2">
              <a:extLst>
                <a:ext uri="{FF2B5EF4-FFF2-40B4-BE49-F238E27FC236}">
                  <a16:creationId xmlns:a16="http://schemas.microsoft.com/office/drawing/2014/main" id="{1875230B-6C9D-41FE-B7CF-C4FF146AF5F6}"/>
                </a:ext>
              </a:extLst>
            </p:cNvPr>
            <p:cNvSpPr/>
            <p:nvPr/>
          </p:nvSpPr>
          <p:spPr>
            <a:xfrm>
              <a:off x="2690244" y="2000566"/>
              <a:ext cx="3667549" cy="1056485"/>
            </a:xfrm>
            <a:prstGeom prst="round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sz="1795">
                <a:solidFill>
                  <a:srgbClr val="FFFFFF"/>
                </a:solidFill>
              </a:endParaRPr>
            </a:p>
          </p:txBody>
        </p:sp>
        <p:sp>
          <p:nvSpPr>
            <p:cNvPr id="115729" name="文字方塊 3">
              <a:extLst>
                <a:ext uri="{FF2B5EF4-FFF2-40B4-BE49-F238E27FC236}">
                  <a16:creationId xmlns:a16="http://schemas.microsoft.com/office/drawing/2014/main" id="{37C4EFE4-1B4E-4BB1-B857-4455678E1298}"/>
                </a:ext>
              </a:extLst>
            </p:cNvPr>
            <p:cNvSpPr txBox="1">
              <a:spLocks noChangeArrowheads="1"/>
            </p:cNvSpPr>
            <p:nvPr/>
          </p:nvSpPr>
          <p:spPr bwMode="auto">
            <a:xfrm>
              <a:off x="2879657" y="1462436"/>
              <a:ext cx="4571646" cy="42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r>
                <a:rPr lang="zh-TW" altLang="en-US" sz="1596" b="1" dirty="0">
                  <a:solidFill>
                    <a:srgbClr val="FF3399"/>
                  </a:solidFill>
                  <a:latin typeface="微軟正黑體" panose="020B0604030504040204" pitchFamily="34" charset="-120"/>
                  <a:ea typeface="微軟正黑體" panose="020B0604030504040204" pitchFamily="34" charset="-120"/>
                </a:rPr>
                <a:t>★工作地點</a:t>
              </a:r>
            </a:p>
          </p:txBody>
        </p:sp>
      </p:grpSp>
      <p:pic>
        <p:nvPicPr>
          <p:cNvPr id="6" name="Picture 5">
            <a:extLst>
              <a:ext uri="{FF2B5EF4-FFF2-40B4-BE49-F238E27FC236}">
                <a16:creationId xmlns:a16="http://schemas.microsoft.com/office/drawing/2014/main" id="{FD4FB739-0485-BC93-058C-CD8C99EE23AC}"/>
              </a:ext>
            </a:extLst>
          </p:cNvPr>
          <p:cNvPicPr>
            <a:picLocks noChangeAspect="1"/>
          </p:cNvPicPr>
          <p:nvPr/>
        </p:nvPicPr>
        <p:blipFill>
          <a:blip r:embed="rId6"/>
          <a:stretch>
            <a:fillRect/>
          </a:stretch>
        </p:blipFill>
        <p:spPr>
          <a:xfrm>
            <a:off x="6079992" y="3446265"/>
            <a:ext cx="4734091" cy="3021269"/>
          </a:xfrm>
          <a:prstGeom prst="rect">
            <a:avLst/>
          </a:prstGeom>
        </p:spPr>
      </p:pic>
    </p:spTree>
    <p:extLst>
      <p:ext uri="{BB962C8B-B14F-4D97-AF65-F5344CB8AC3E}">
        <p14:creationId xmlns:p14="http://schemas.microsoft.com/office/powerpoint/2010/main" val="222053981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6">
            <a:extLst>
              <a:ext uri="{FF2B5EF4-FFF2-40B4-BE49-F238E27FC236}">
                <a16:creationId xmlns:a16="http://schemas.microsoft.com/office/drawing/2014/main" id="{67899F36-3469-4B87-B9C4-4F11B9E6B145}"/>
              </a:ext>
            </a:extLst>
          </p:cNvPr>
          <p:cNvSpPr>
            <a:spLocks noGrp="1"/>
          </p:cNvSpPr>
          <p:nvPr>
            <p:ph type="subTitle" idx="1"/>
          </p:nvPr>
        </p:nvSpPr>
        <p:spPr/>
        <p:txBody>
          <a:bodyPr/>
          <a:lstStyle/>
          <a:p>
            <a:endParaRPr lang="zh-TW" altLang="en-US"/>
          </a:p>
        </p:txBody>
      </p:sp>
      <p:sp>
        <p:nvSpPr>
          <p:cNvPr id="8" name="文字版面配置區 7">
            <a:extLst>
              <a:ext uri="{FF2B5EF4-FFF2-40B4-BE49-F238E27FC236}">
                <a16:creationId xmlns:a16="http://schemas.microsoft.com/office/drawing/2014/main" id="{335755E3-0A91-4C71-A22F-F63650C3C12A}"/>
              </a:ext>
            </a:extLst>
          </p:cNvPr>
          <p:cNvSpPr>
            <a:spLocks noGrp="1"/>
          </p:cNvSpPr>
          <p:nvPr>
            <p:ph type="body" sz="quarter" idx="29"/>
          </p:nvPr>
        </p:nvSpPr>
        <p:spPr/>
        <p:txBody>
          <a:bodyPr/>
          <a:lstStyle/>
          <a:p>
            <a:endParaRPr lang="zh-TW" altLang="en-US"/>
          </a:p>
        </p:txBody>
      </p:sp>
      <p:sp>
        <p:nvSpPr>
          <p:cNvPr id="6" name="標題 5">
            <a:extLst>
              <a:ext uri="{FF2B5EF4-FFF2-40B4-BE49-F238E27FC236}">
                <a16:creationId xmlns:a16="http://schemas.microsoft.com/office/drawing/2014/main" id="{116365E1-A8DC-4570-B656-D8AD1BBEB653}"/>
              </a:ext>
            </a:extLst>
          </p:cNvPr>
          <p:cNvSpPr>
            <a:spLocks noGrp="1"/>
          </p:cNvSpPr>
          <p:nvPr>
            <p:ph type="title"/>
          </p:nvPr>
        </p:nvSpPr>
        <p:spPr/>
        <p:txBody>
          <a:bodyPr/>
          <a:lstStyle/>
          <a:p>
            <a:r>
              <a:rPr lang="zh-TW" altLang="en-US" dirty="0"/>
              <a:t>實習職缺</a:t>
            </a:r>
            <a:br>
              <a:rPr lang="zh-TW" altLang="en-US" dirty="0"/>
            </a:br>
            <a:endParaRPr lang="zh-TW" altLang="en-US" dirty="0"/>
          </a:p>
        </p:txBody>
      </p:sp>
    </p:spTree>
    <p:extLst>
      <p:ext uri="{BB962C8B-B14F-4D97-AF65-F5344CB8AC3E}">
        <p14:creationId xmlns:p14="http://schemas.microsoft.com/office/powerpoint/2010/main" val="149298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a:extLst>
              <a:ext uri="{FF2B5EF4-FFF2-40B4-BE49-F238E27FC236}">
                <a16:creationId xmlns:a16="http://schemas.microsoft.com/office/drawing/2014/main" id="{2C4F0696-E8D5-4F8C-831D-D1BFE2274CCE}"/>
              </a:ext>
            </a:extLst>
          </p:cNvPr>
          <p:cNvSpPr>
            <a:spLocks noGrp="1"/>
          </p:cNvSpPr>
          <p:nvPr>
            <p:ph type="body" sz="quarter" idx="13"/>
          </p:nvPr>
        </p:nvSpPr>
        <p:spPr/>
        <p:txBody>
          <a:bodyPr/>
          <a:lstStyle/>
          <a:p>
            <a:endParaRPr lang="zh-TW" altLang="en-US" dirty="0"/>
          </a:p>
        </p:txBody>
      </p:sp>
      <p:sp>
        <p:nvSpPr>
          <p:cNvPr id="2" name="副標題 1">
            <a:extLst>
              <a:ext uri="{FF2B5EF4-FFF2-40B4-BE49-F238E27FC236}">
                <a16:creationId xmlns:a16="http://schemas.microsoft.com/office/drawing/2014/main" id="{ADC77BDB-941B-4F23-8B18-ECE8F20484B4}"/>
              </a:ext>
            </a:extLst>
          </p:cNvPr>
          <p:cNvSpPr>
            <a:spLocks noGrp="1"/>
          </p:cNvSpPr>
          <p:nvPr>
            <p:ph type="subTitle" idx="1"/>
          </p:nvPr>
        </p:nvSpPr>
        <p:spPr/>
        <p:txBody>
          <a:bodyPr/>
          <a:lstStyle/>
          <a:p>
            <a:endParaRPr lang="zh-TW" altLang="en-US"/>
          </a:p>
        </p:txBody>
      </p:sp>
      <p:sp>
        <p:nvSpPr>
          <p:cNvPr id="3" name="標題 2"/>
          <p:cNvSpPr>
            <a:spLocks noGrp="1"/>
          </p:cNvSpPr>
          <p:nvPr>
            <p:ph type="title"/>
          </p:nvPr>
        </p:nvSpPr>
        <p:spPr/>
        <p:txBody>
          <a:bodyPr/>
          <a:lstStyle/>
          <a:p>
            <a:r>
              <a:rPr lang="zh-TW" altLang="en-US" dirty="0"/>
              <a:t>實習職缺台北總公司</a:t>
            </a:r>
          </a:p>
        </p:txBody>
      </p:sp>
      <p:sp>
        <p:nvSpPr>
          <p:cNvPr id="7" name="文字版面配置區 6">
            <a:extLst>
              <a:ext uri="{FF2B5EF4-FFF2-40B4-BE49-F238E27FC236}">
                <a16:creationId xmlns:a16="http://schemas.microsoft.com/office/drawing/2014/main" id="{D157E13E-44E5-4FBB-82A1-62A74DF0D5C3}"/>
              </a:ext>
            </a:extLst>
          </p:cNvPr>
          <p:cNvSpPr>
            <a:spLocks noGrp="1"/>
          </p:cNvSpPr>
          <p:nvPr>
            <p:ph type="body" sz="quarter" idx="29"/>
          </p:nvPr>
        </p:nvSpPr>
        <p:spPr/>
        <p:txBody>
          <a:bodyPr/>
          <a:lstStyle/>
          <a:p>
            <a:endParaRPr lang="zh-TW" altLang="en-US"/>
          </a:p>
        </p:txBody>
      </p:sp>
      <p:grpSp>
        <p:nvGrpSpPr>
          <p:cNvPr id="19" name="群組 18">
            <a:extLst>
              <a:ext uri="{FF2B5EF4-FFF2-40B4-BE49-F238E27FC236}">
                <a16:creationId xmlns:a16="http://schemas.microsoft.com/office/drawing/2014/main" id="{D552EE09-4473-41C7-BDA5-483854B0BB13}"/>
              </a:ext>
            </a:extLst>
          </p:cNvPr>
          <p:cNvGrpSpPr/>
          <p:nvPr/>
        </p:nvGrpSpPr>
        <p:grpSpPr>
          <a:xfrm>
            <a:off x="436199" y="1576606"/>
            <a:ext cx="2704670" cy="4256714"/>
            <a:chOff x="465250" y="1351366"/>
            <a:chExt cx="2462960" cy="4256714"/>
          </a:xfrm>
        </p:grpSpPr>
        <p:sp>
          <p:nvSpPr>
            <p:cNvPr id="8" name="矩形 7">
              <a:extLst>
                <a:ext uri="{FF2B5EF4-FFF2-40B4-BE49-F238E27FC236}">
                  <a16:creationId xmlns:a16="http://schemas.microsoft.com/office/drawing/2014/main" id="{916D8F3C-3123-4ACE-821E-D8A9A2B3E7AC}"/>
                </a:ext>
              </a:extLst>
            </p:cNvPr>
            <p:cNvSpPr/>
            <p:nvPr/>
          </p:nvSpPr>
          <p:spPr>
            <a:xfrm>
              <a:off x="465250" y="1351366"/>
              <a:ext cx="2462960" cy="39020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zh-TW" altLang="en-US" b="1" dirty="0">
                  <a:latin typeface="+mn-ea"/>
                </a:rPr>
                <a:t>台北總公司</a:t>
              </a:r>
              <a:endParaRPr lang="en-US" altLang="zh-TW" b="1" dirty="0">
                <a:latin typeface="+mn-ea"/>
              </a:endParaRPr>
            </a:p>
          </p:txBody>
        </p:sp>
        <p:sp>
          <p:nvSpPr>
            <p:cNvPr id="11" name="矩形 10">
              <a:extLst>
                <a:ext uri="{FF2B5EF4-FFF2-40B4-BE49-F238E27FC236}">
                  <a16:creationId xmlns:a16="http://schemas.microsoft.com/office/drawing/2014/main" id="{7C1D57B8-7860-4E14-BDF7-9256522D782A}"/>
                </a:ext>
              </a:extLst>
            </p:cNvPr>
            <p:cNvSpPr/>
            <p:nvPr/>
          </p:nvSpPr>
          <p:spPr>
            <a:xfrm>
              <a:off x="465250" y="1814495"/>
              <a:ext cx="2462960" cy="608666"/>
            </a:xfrm>
            <a:prstGeom prst="rect">
              <a:avLst/>
            </a:prstGeom>
            <a:solidFill>
              <a:schemeClr val="accent4">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zh-TW" altLang="en-US" dirty="0">
                  <a:solidFill>
                    <a:schemeClr val="bg1"/>
                  </a:solidFill>
                  <a:latin typeface="+mn-ea"/>
                </a:rPr>
                <a:t>訂單相關部門實習</a:t>
              </a:r>
              <a:endParaRPr lang="en-US" altLang="zh-TW" b="1" dirty="0">
                <a:solidFill>
                  <a:schemeClr val="bg1"/>
                </a:solidFill>
                <a:latin typeface="+mn-ea"/>
              </a:endParaRPr>
            </a:p>
            <a:p>
              <a:pPr algn="ctr"/>
              <a:r>
                <a:rPr lang="en-US" altLang="zh-TW" dirty="0">
                  <a:solidFill>
                    <a:schemeClr val="bg1"/>
                  </a:solidFill>
                </a:rPr>
                <a:t>09:00</a:t>
              </a:r>
              <a:r>
                <a:rPr lang="zh-TW" altLang="en-US" dirty="0">
                  <a:solidFill>
                    <a:schemeClr val="bg1"/>
                  </a:solidFill>
                </a:rPr>
                <a:t> </a:t>
              </a:r>
              <a:r>
                <a:rPr lang="en-US" altLang="zh-TW" dirty="0">
                  <a:solidFill>
                    <a:schemeClr val="bg1"/>
                  </a:solidFill>
                </a:rPr>
                <a:t>~ 18:00 (</a:t>
              </a:r>
              <a:r>
                <a:rPr lang="zh-TW" altLang="en-US" dirty="0">
                  <a:solidFill>
                    <a:schemeClr val="bg1"/>
                  </a:solidFill>
                </a:rPr>
                <a:t>前後</a:t>
              </a:r>
              <a:r>
                <a:rPr lang="en-US" altLang="zh-TW" dirty="0">
                  <a:solidFill>
                    <a:schemeClr val="bg1"/>
                  </a:solidFill>
                </a:rPr>
                <a:t>1hr)</a:t>
              </a:r>
              <a:endParaRPr lang="zh-TW" altLang="en-US" dirty="0">
                <a:solidFill>
                  <a:schemeClr val="bg1"/>
                </a:solidFill>
                <a:latin typeface="+mn-ea"/>
              </a:endParaRPr>
            </a:p>
          </p:txBody>
        </p:sp>
        <p:sp>
          <p:nvSpPr>
            <p:cNvPr id="18" name="矩形 17">
              <a:extLst>
                <a:ext uri="{FF2B5EF4-FFF2-40B4-BE49-F238E27FC236}">
                  <a16:creationId xmlns:a16="http://schemas.microsoft.com/office/drawing/2014/main" id="{319EA76F-D332-4D69-815A-AC7DFE1F1AC9}"/>
                </a:ext>
              </a:extLst>
            </p:cNvPr>
            <p:cNvSpPr/>
            <p:nvPr/>
          </p:nvSpPr>
          <p:spPr>
            <a:xfrm>
              <a:off x="465250" y="2503371"/>
              <a:ext cx="2462960" cy="310470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zh-TW" altLang="en-US" dirty="0">
                  <a:latin typeface="+mn-ea"/>
                </a:rPr>
                <a:t>訂單作業</a:t>
              </a:r>
              <a:endParaRPr lang="en-US" altLang="zh-TW" dirty="0">
                <a:latin typeface="+mn-ea"/>
              </a:endParaRPr>
            </a:p>
            <a:p>
              <a:pPr marL="285750" indent="-285750">
                <a:buFont typeface="Arial" panose="020B0604020202020204" pitchFamily="34" charset="0"/>
                <a:buChar char="•"/>
              </a:pPr>
              <a:r>
                <a:rPr lang="zh-TW" altLang="en-US" dirty="0">
                  <a:latin typeface="+mn-ea"/>
                </a:rPr>
                <a:t>接聽客戶來電</a:t>
              </a:r>
              <a:endParaRPr lang="en-US" altLang="zh-TW" dirty="0">
                <a:latin typeface="+mn-ea"/>
              </a:endParaRPr>
            </a:p>
            <a:p>
              <a:pPr marL="285750" indent="-285750">
                <a:buFont typeface="Arial" panose="020B0604020202020204" pitchFamily="34" charset="0"/>
                <a:buChar char="•"/>
              </a:pPr>
              <a:r>
                <a:rPr lang="zh-TW" altLang="en-US" dirty="0">
                  <a:latin typeface="+mn-ea"/>
                </a:rPr>
                <a:t>解決客戶需求</a:t>
              </a:r>
              <a:endParaRPr lang="en-US" altLang="zh-TW" dirty="0">
                <a:latin typeface="+mn-ea"/>
              </a:endParaRPr>
            </a:p>
            <a:p>
              <a:pPr marL="285750" indent="-285750">
                <a:buFont typeface="Arial" panose="020B0604020202020204" pitchFamily="34" charset="0"/>
                <a:buChar char="•"/>
              </a:pPr>
              <a:r>
                <a:rPr lang="zh-TW" altLang="en-US" dirty="0">
                  <a:latin typeface="+mn-ea"/>
                </a:rPr>
                <a:t>排除</a:t>
              </a:r>
              <a:r>
                <a:rPr lang="en-US" altLang="zh-TW" dirty="0">
                  <a:latin typeface="+mn-ea"/>
                </a:rPr>
                <a:t>/</a:t>
              </a:r>
              <a:r>
                <a:rPr lang="zh-TW" altLang="en-US" dirty="0">
                  <a:latin typeface="+mn-ea"/>
                </a:rPr>
                <a:t>追蹤訂單問題</a:t>
              </a:r>
              <a:endParaRPr lang="en-US" altLang="zh-TW" dirty="0">
                <a:latin typeface="+mn-ea"/>
              </a:endParaRPr>
            </a:p>
            <a:p>
              <a:pPr marL="285750" indent="-285750">
                <a:buFont typeface="Arial" panose="020B0604020202020204" pitchFamily="34" charset="0"/>
                <a:buChar char="•"/>
              </a:pPr>
              <a:r>
                <a:rPr lang="zh-TW" altLang="en-US" dirty="0">
                  <a:latin typeface="+mn-ea"/>
                </a:rPr>
                <a:t>跨部門溝通</a:t>
              </a:r>
            </a:p>
          </p:txBody>
        </p:sp>
      </p:grpSp>
      <p:grpSp>
        <p:nvGrpSpPr>
          <p:cNvPr id="16" name="Group 198">
            <a:extLst>
              <a:ext uri="{FF2B5EF4-FFF2-40B4-BE49-F238E27FC236}">
                <a16:creationId xmlns:a16="http://schemas.microsoft.com/office/drawing/2014/main" id="{BB862634-C0C0-427C-A95E-202064E60F67}"/>
              </a:ext>
            </a:extLst>
          </p:cNvPr>
          <p:cNvGrpSpPr/>
          <p:nvPr/>
        </p:nvGrpSpPr>
        <p:grpSpPr>
          <a:xfrm>
            <a:off x="3506598" y="1476375"/>
            <a:ext cx="7801762" cy="4286862"/>
            <a:chOff x="1233488" y="2043113"/>
            <a:chExt cx="6599238" cy="3427413"/>
          </a:xfrm>
          <a:solidFill>
            <a:srgbClr val="000000"/>
          </a:solidFill>
        </p:grpSpPr>
        <p:sp>
          <p:nvSpPr>
            <p:cNvPr id="17" name="Rectangle 5">
              <a:extLst>
                <a:ext uri="{FF2B5EF4-FFF2-40B4-BE49-F238E27FC236}">
                  <a16:creationId xmlns:a16="http://schemas.microsoft.com/office/drawing/2014/main" id="{70A9B60B-02B2-4A86-B212-B25620E97D9F}"/>
                </a:ext>
              </a:extLst>
            </p:cNvPr>
            <p:cNvSpPr>
              <a:spLocks noChangeArrowheads="1"/>
            </p:cNvSpPr>
            <p:nvPr/>
          </p:nvSpPr>
          <p:spPr bwMode="auto">
            <a:xfrm>
              <a:off x="1665288" y="4521200"/>
              <a:ext cx="1603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6">
              <a:extLst>
                <a:ext uri="{FF2B5EF4-FFF2-40B4-BE49-F238E27FC236}">
                  <a16:creationId xmlns:a16="http://schemas.microsoft.com/office/drawing/2014/main" id="{F76AC26D-0DE8-417C-B529-C7F0E1FDF06E}"/>
                </a:ext>
              </a:extLst>
            </p:cNvPr>
            <p:cNvSpPr>
              <a:spLocks noChangeArrowheads="1"/>
            </p:cNvSpPr>
            <p:nvPr/>
          </p:nvSpPr>
          <p:spPr bwMode="auto">
            <a:xfrm>
              <a:off x="1665288" y="4860925"/>
              <a:ext cx="1603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a:extLst>
                <a:ext uri="{FF2B5EF4-FFF2-40B4-BE49-F238E27FC236}">
                  <a16:creationId xmlns:a16="http://schemas.microsoft.com/office/drawing/2014/main" id="{DF68D028-8122-44EC-A12D-0B56A3BFBABF}"/>
                </a:ext>
              </a:extLst>
            </p:cNvPr>
            <p:cNvSpPr>
              <a:spLocks noChangeArrowheads="1"/>
            </p:cNvSpPr>
            <p:nvPr/>
          </p:nvSpPr>
          <p:spPr bwMode="auto">
            <a:xfrm>
              <a:off x="1665288" y="4232275"/>
              <a:ext cx="1603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7D491009-EB4C-47C6-B96D-EEC70293964D}"/>
                </a:ext>
              </a:extLst>
            </p:cNvPr>
            <p:cNvSpPr>
              <a:spLocks noEditPoints="1"/>
            </p:cNvSpPr>
            <p:nvPr/>
          </p:nvSpPr>
          <p:spPr bwMode="auto">
            <a:xfrm>
              <a:off x="1233488" y="2900363"/>
              <a:ext cx="6599238" cy="2570163"/>
            </a:xfrm>
            <a:custGeom>
              <a:avLst/>
              <a:gdLst>
                <a:gd name="T0" fmla="*/ 7116 w 7750"/>
                <a:gd name="T1" fmla="*/ 856 h 3018"/>
                <a:gd name="T2" fmla="*/ 7040 w 7750"/>
                <a:gd name="T3" fmla="*/ 897 h 3018"/>
                <a:gd name="T4" fmla="*/ 6106 w 7750"/>
                <a:gd name="T5" fmla="*/ 0 h 3018"/>
                <a:gd name="T6" fmla="*/ 3756 w 7750"/>
                <a:gd name="T7" fmla="*/ 1039 h 3018"/>
                <a:gd name="T8" fmla="*/ 650 w 7750"/>
                <a:gd name="T9" fmla="*/ 1345 h 3018"/>
                <a:gd name="T10" fmla="*/ 78 w 7750"/>
                <a:gd name="T11" fmla="*/ 1345 h 3018"/>
                <a:gd name="T12" fmla="*/ 2067 w 7750"/>
                <a:gd name="T13" fmla="*/ 1806 h 3018"/>
                <a:gd name="T14" fmla="*/ 2401 w 7750"/>
                <a:gd name="T15" fmla="*/ 2906 h 3018"/>
                <a:gd name="T16" fmla="*/ 3100 w 7750"/>
                <a:gd name="T17" fmla="*/ 2854 h 3018"/>
                <a:gd name="T18" fmla="*/ 3545 w 7750"/>
                <a:gd name="T19" fmla="*/ 2831 h 3018"/>
                <a:gd name="T20" fmla="*/ 3885 w 7750"/>
                <a:gd name="T21" fmla="*/ 1215 h 3018"/>
                <a:gd name="T22" fmla="*/ 3881 w 7750"/>
                <a:gd name="T23" fmla="*/ 1351 h 3018"/>
                <a:gd name="T24" fmla="*/ 4762 w 7750"/>
                <a:gd name="T25" fmla="*/ 2661 h 3018"/>
                <a:gd name="T26" fmla="*/ 5277 w 7750"/>
                <a:gd name="T27" fmla="*/ 2771 h 3018"/>
                <a:gd name="T28" fmla="*/ 6006 w 7750"/>
                <a:gd name="T29" fmla="*/ 2705 h 3018"/>
                <a:gd name="T30" fmla="*/ 7584 w 7750"/>
                <a:gd name="T31" fmla="*/ 2830 h 3018"/>
                <a:gd name="T32" fmla="*/ 7144 w 7750"/>
                <a:gd name="T33" fmla="*/ 920 h 3018"/>
                <a:gd name="T34" fmla="*/ 7006 w 7750"/>
                <a:gd name="T35" fmla="*/ 913 h 3018"/>
                <a:gd name="T36" fmla="*/ 6025 w 7750"/>
                <a:gd name="T37" fmla="*/ 871 h 3018"/>
                <a:gd name="T38" fmla="*/ 5449 w 7750"/>
                <a:gd name="T39" fmla="*/ 789 h 3018"/>
                <a:gd name="T40" fmla="*/ 5073 w 7750"/>
                <a:gd name="T41" fmla="*/ 481 h 3018"/>
                <a:gd name="T42" fmla="*/ 5484 w 7750"/>
                <a:gd name="T43" fmla="*/ 855 h 3018"/>
                <a:gd name="T44" fmla="*/ 5475 w 7750"/>
                <a:gd name="T45" fmla="*/ 296 h 3018"/>
                <a:gd name="T46" fmla="*/ 5207 w 7750"/>
                <a:gd name="T47" fmla="*/ 850 h 3018"/>
                <a:gd name="T48" fmla="*/ 3994 w 7750"/>
                <a:gd name="T49" fmla="*/ 1143 h 3018"/>
                <a:gd name="T50" fmla="*/ 3901 w 7750"/>
                <a:gd name="T51" fmla="*/ 1058 h 3018"/>
                <a:gd name="T52" fmla="*/ 3836 w 7750"/>
                <a:gd name="T53" fmla="*/ 1115 h 3018"/>
                <a:gd name="T54" fmla="*/ 3145 w 7750"/>
                <a:gd name="T55" fmla="*/ 82 h 3018"/>
                <a:gd name="T56" fmla="*/ 2368 w 7750"/>
                <a:gd name="T57" fmla="*/ 909 h 3018"/>
                <a:gd name="T58" fmla="*/ 2352 w 7750"/>
                <a:gd name="T59" fmla="*/ 855 h 3018"/>
                <a:gd name="T60" fmla="*/ 2356 w 7750"/>
                <a:gd name="T61" fmla="*/ 343 h 3018"/>
                <a:gd name="T62" fmla="*/ 488 w 7750"/>
                <a:gd name="T63" fmla="*/ 1019 h 3018"/>
                <a:gd name="T64" fmla="*/ 239 w 7750"/>
                <a:gd name="T65" fmla="*/ 1341 h 3018"/>
                <a:gd name="T66" fmla="*/ 174 w 7750"/>
                <a:gd name="T67" fmla="*/ 1784 h 3018"/>
                <a:gd name="T68" fmla="*/ 2930 w 7750"/>
                <a:gd name="T69" fmla="*/ 1936 h 3018"/>
                <a:gd name="T70" fmla="*/ 2798 w 7750"/>
                <a:gd name="T71" fmla="*/ 2185 h 3018"/>
                <a:gd name="T72" fmla="*/ 2112 w 7750"/>
                <a:gd name="T73" fmla="*/ 1792 h 3018"/>
                <a:gd name="T74" fmla="*/ 1854 w 7750"/>
                <a:gd name="T75" fmla="*/ 2711 h 3018"/>
                <a:gd name="T76" fmla="*/ 2115 w 7750"/>
                <a:gd name="T77" fmla="*/ 2854 h 3018"/>
                <a:gd name="T78" fmla="*/ 2653 w 7750"/>
                <a:gd name="T79" fmla="*/ 2740 h 3018"/>
                <a:gd name="T80" fmla="*/ 2367 w 7750"/>
                <a:gd name="T81" fmla="*/ 2736 h 3018"/>
                <a:gd name="T82" fmla="*/ 2558 w 7750"/>
                <a:gd name="T83" fmla="*/ 2245 h 3018"/>
                <a:gd name="T84" fmla="*/ 3084 w 7750"/>
                <a:gd name="T85" fmla="*/ 2854 h 3018"/>
                <a:gd name="T86" fmla="*/ 2908 w 7750"/>
                <a:gd name="T87" fmla="*/ 2657 h 3018"/>
                <a:gd name="T88" fmla="*/ 3675 w 7750"/>
                <a:gd name="T89" fmla="*/ 1479 h 3018"/>
                <a:gd name="T90" fmla="*/ 1948 w 7750"/>
                <a:gd name="T91" fmla="*/ 1485 h 3018"/>
                <a:gd name="T92" fmla="*/ 3756 w 7750"/>
                <a:gd name="T93" fmla="*/ 1175 h 3018"/>
                <a:gd name="T94" fmla="*/ 3937 w 7750"/>
                <a:gd name="T95" fmla="*/ 1183 h 3018"/>
                <a:gd name="T96" fmla="*/ 4930 w 7750"/>
                <a:gd name="T97" fmla="*/ 1286 h 3018"/>
                <a:gd name="T98" fmla="*/ 5636 w 7750"/>
                <a:gd name="T99" fmla="*/ 2199 h 3018"/>
                <a:gd name="T100" fmla="*/ 4197 w 7750"/>
                <a:gd name="T101" fmla="*/ 2814 h 3018"/>
                <a:gd name="T102" fmla="*/ 4868 w 7750"/>
                <a:gd name="T103" fmla="*/ 2064 h 3018"/>
                <a:gd name="T104" fmla="*/ 4767 w 7750"/>
                <a:gd name="T105" fmla="*/ 2681 h 3018"/>
                <a:gd name="T106" fmla="*/ 5023 w 7750"/>
                <a:gd name="T107" fmla="*/ 2926 h 3018"/>
                <a:gd name="T108" fmla="*/ 5470 w 7750"/>
                <a:gd name="T109" fmla="*/ 2854 h 3018"/>
                <a:gd name="T110" fmla="*/ 5150 w 7750"/>
                <a:gd name="T111" fmla="*/ 2709 h 3018"/>
                <a:gd name="T112" fmla="*/ 5478 w 7750"/>
                <a:gd name="T113" fmla="*/ 2707 h 3018"/>
                <a:gd name="T114" fmla="*/ 5882 w 7750"/>
                <a:gd name="T115" fmla="*/ 2692 h 3018"/>
                <a:gd name="T116" fmla="*/ 5736 w 7750"/>
                <a:gd name="T117" fmla="*/ 2080 h 3018"/>
                <a:gd name="T118" fmla="*/ 4104 w 7750"/>
                <a:gd name="T119" fmla="*/ 1183 h 3018"/>
                <a:gd name="T120" fmla="*/ 7576 w 7750"/>
                <a:gd name="T121" fmla="*/ 1799 h 3018"/>
                <a:gd name="T122" fmla="*/ 5993 w 7750"/>
                <a:gd name="T123" fmla="*/ 1359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50" h="3018">
                  <a:moveTo>
                    <a:pt x="7742" y="1343"/>
                  </a:moveTo>
                  <a:cubicBezTo>
                    <a:pt x="7145" y="1343"/>
                    <a:pt x="7145" y="1343"/>
                    <a:pt x="7145" y="1343"/>
                  </a:cubicBezTo>
                  <a:cubicBezTo>
                    <a:pt x="7145" y="1041"/>
                    <a:pt x="7145" y="1041"/>
                    <a:pt x="7145" y="1041"/>
                  </a:cubicBezTo>
                  <a:cubicBezTo>
                    <a:pt x="7145" y="1036"/>
                    <a:pt x="7141" y="1032"/>
                    <a:pt x="7136" y="1032"/>
                  </a:cubicBezTo>
                  <a:cubicBezTo>
                    <a:pt x="7127" y="1032"/>
                    <a:pt x="7127" y="1032"/>
                    <a:pt x="7127" y="1032"/>
                  </a:cubicBezTo>
                  <a:cubicBezTo>
                    <a:pt x="7146" y="936"/>
                    <a:pt x="7146" y="936"/>
                    <a:pt x="7146" y="936"/>
                  </a:cubicBezTo>
                  <a:cubicBezTo>
                    <a:pt x="7148" y="936"/>
                    <a:pt x="7148" y="936"/>
                    <a:pt x="7148" y="936"/>
                  </a:cubicBezTo>
                  <a:cubicBezTo>
                    <a:pt x="7149" y="936"/>
                    <a:pt x="7149" y="936"/>
                    <a:pt x="7150" y="936"/>
                  </a:cubicBezTo>
                  <a:cubicBezTo>
                    <a:pt x="7153" y="936"/>
                    <a:pt x="7156" y="934"/>
                    <a:pt x="7157" y="930"/>
                  </a:cubicBezTo>
                  <a:cubicBezTo>
                    <a:pt x="7162" y="905"/>
                    <a:pt x="7162" y="905"/>
                    <a:pt x="7162" y="905"/>
                  </a:cubicBezTo>
                  <a:cubicBezTo>
                    <a:pt x="7162" y="903"/>
                    <a:pt x="7162" y="901"/>
                    <a:pt x="7161" y="899"/>
                  </a:cubicBezTo>
                  <a:cubicBezTo>
                    <a:pt x="7160" y="898"/>
                    <a:pt x="7158" y="896"/>
                    <a:pt x="7156" y="896"/>
                  </a:cubicBezTo>
                  <a:cubicBezTo>
                    <a:pt x="7154" y="896"/>
                    <a:pt x="7154" y="896"/>
                    <a:pt x="7154" y="896"/>
                  </a:cubicBezTo>
                  <a:cubicBezTo>
                    <a:pt x="7158" y="872"/>
                    <a:pt x="7158" y="872"/>
                    <a:pt x="7158" y="872"/>
                  </a:cubicBezTo>
                  <a:cubicBezTo>
                    <a:pt x="7159" y="870"/>
                    <a:pt x="7158" y="868"/>
                    <a:pt x="7157" y="867"/>
                  </a:cubicBezTo>
                  <a:cubicBezTo>
                    <a:pt x="7156" y="865"/>
                    <a:pt x="7154" y="864"/>
                    <a:pt x="7152" y="863"/>
                  </a:cubicBezTo>
                  <a:cubicBezTo>
                    <a:pt x="7116" y="856"/>
                    <a:pt x="7116" y="856"/>
                    <a:pt x="7116" y="856"/>
                  </a:cubicBezTo>
                  <a:cubicBezTo>
                    <a:pt x="7112" y="855"/>
                    <a:pt x="7108" y="858"/>
                    <a:pt x="7107" y="862"/>
                  </a:cubicBezTo>
                  <a:cubicBezTo>
                    <a:pt x="7102" y="885"/>
                    <a:pt x="7102" y="885"/>
                    <a:pt x="7102" y="885"/>
                  </a:cubicBezTo>
                  <a:cubicBezTo>
                    <a:pt x="7100" y="885"/>
                    <a:pt x="7100" y="885"/>
                    <a:pt x="7100" y="885"/>
                  </a:cubicBezTo>
                  <a:cubicBezTo>
                    <a:pt x="7098" y="885"/>
                    <a:pt x="7096" y="885"/>
                    <a:pt x="7094" y="886"/>
                  </a:cubicBezTo>
                  <a:cubicBezTo>
                    <a:pt x="7093" y="887"/>
                    <a:pt x="7092" y="889"/>
                    <a:pt x="7091" y="891"/>
                  </a:cubicBezTo>
                  <a:cubicBezTo>
                    <a:pt x="7086" y="916"/>
                    <a:pt x="7086" y="916"/>
                    <a:pt x="7086" y="916"/>
                  </a:cubicBezTo>
                  <a:cubicBezTo>
                    <a:pt x="7085" y="920"/>
                    <a:pt x="7088" y="924"/>
                    <a:pt x="7092" y="925"/>
                  </a:cubicBezTo>
                  <a:cubicBezTo>
                    <a:pt x="7095" y="925"/>
                    <a:pt x="7095" y="925"/>
                    <a:pt x="7095" y="925"/>
                  </a:cubicBezTo>
                  <a:cubicBezTo>
                    <a:pt x="7073" y="1032"/>
                    <a:pt x="7073" y="1032"/>
                    <a:pt x="7073" y="1032"/>
                  </a:cubicBezTo>
                  <a:cubicBezTo>
                    <a:pt x="7062" y="1032"/>
                    <a:pt x="7062" y="1032"/>
                    <a:pt x="7062" y="1032"/>
                  </a:cubicBezTo>
                  <a:cubicBezTo>
                    <a:pt x="7041" y="900"/>
                    <a:pt x="7041" y="900"/>
                    <a:pt x="7041" y="900"/>
                  </a:cubicBezTo>
                  <a:cubicBezTo>
                    <a:pt x="7041" y="900"/>
                    <a:pt x="7041" y="900"/>
                    <a:pt x="7041" y="900"/>
                  </a:cubicBezTo>
                  <a:cubicBezTo>
                    <a:pt x="7041" y="900"/>
                    <a:pt x="7041" y="899"/>
                    <a:pt x="7041" y="899"/>
                  </a:cubicBezTo>
                  <a:cubicBezTo>
                    <a:pt x="7041" y="899"/>
                    <a:pt x="7041" y="899"/>
                    <a:pt x="7040" y="898"/>
                  </a:cubicBezTo>
                  <a:cubicBezTo>
                    <a:pt x="7040" y="898"/>
                    <a:pt x="7040" y="898"/>
                    <a:pt x="7040" y="898"/>
                  </a:cubicBezTo>
                  <a:cubicBezTo>
                    <a:pt x="7040" y="898"/>
                    <a:pt x="7040" y="897"/>
                    <a:pt x="7040" y="897"/>
                  </a:cubicBezTo>
                  <a:cubicBezTo>
                    <a:pt x="7040" y="897"/>
                    <a:pt x="7040" y="897"/>
                    <a:pt x="7040" y="897"/>
                  </a:cubicBezTo>
                  <a:cubicBezTo>
                    <a:pt x="7015" y="862"/>
                    <a:pt x="7015" y="862"/>
                    <a:pt x="7015" y="862"/>
                  </a:cubicBezTo>
                  <a:cubicBezTo>
                    <a:pt x="7014" y="859"/>
                    <a:pt x="7011" y="858"/>
                    <a:pt x="7008" y="858"/>
                  </a:cubicBezTo>
                  <a:cubicBezTo>
                    <a:pt x="7005" y="859"/>
                    <a:pt x="7003" y="861"/>
                    <a:pt x="7002" y="863"/>
                  </a:cubicBezTo>
                  <a:cubicBezTo>
                    <a:pt x="6989" y="901"/>
                    <a:pt x="6989" y="901"/>
                    <a:pt x="6989" y="901"/>
                  </a:cubicBezTo>
                  <a:cubicBezTo>
                    <a:pt x="6989" y="903"/>
                    <a:pt x="6989" y="905"/>
                    <a:pt x="6989" y="907"/>
                  </a:cubicBezTo>
                  <a:cubicBezTo>
                    <a:pt x="6989" y="907"/>
                    <a:pt x="6989" y="908"/>
                    <a:pt x="6989" y="908"/>
                  </a:cubicBezTo>
                  <a:cubicBezTo>
                    <a:pt x="7009" y="1032"/>
                    <a:pt x="7009" y="1032"/>
                    <a:pt x="7009" y="1032"/>
                  </a:cubicBezTo>
                  <a:cubicBezTo>
                    <a:pt x="6949" y="1032"/>
                    <a:pt x="6949" y="1032"/>
                    <a:pt x="6949" y="1032"/>
                  </a:cubicBezTo>
                  <a:cubicBezTo>
                    <a:pt x="6944" y="1032"/>
                    <a:pt x="6940" y="1036"/>
                    <a:pt x="6940" y="1041"/>
                  </a:cubicBezTo>
                  <a:cubicBezTo>
                    <a:pt x="6940" y="1343"/>
                    <a:pt x="6940" y="1343"/>
                    <a:pt x="6940" y="1343"/>
                  </a:cubicBezTo>
                  <a:cubicBezTo>
                    <a:pt x="5986" y="1343"/>
                    <a:pt x="5986" y="1343"/>
                    <a:pt x="5986" y="1343"/>
                  </a:cubicBezTo>
                  <a:cubicBezTo>
                    <a:pt x="5986" y="1343"/>
                    <a:pt x="5986" y="1343"/>
                    <a:pt x="5986" y="1343"/>
                  </a:cubicBezTo>
                  <a:cubicBezTo>
                    <a:pt x="5937" y="1250"/>
                    <a:pt x="5777" y="1045"/>
                    <a:pt x="5692" y="974"/>
                  </a:cubicBezTo>
                  <a:cubicBezTo>
                    <a:pt x="6106" y="974"/>
                    <a:pt x="6106" y="974"/>
                    <a:pt x="6106" y="974"/>
                  </a:cubicBezTo>
                  <a:cubicBezTo>
                    <a:pt x="6111" y="974"/>
                    <a:pt x="6115" y="970"/>
                    <a:pt x="6115" y="965"/>
                  </a:cubicBezTo>
                  <a:cubicBezTo>
                    <a:pt x="6115" y="9"/>
                    <a:pt x="6115" y="9"/>
                    <a:pt x="6115" y="9"/>
                  </a:cubicBezTo>
                  <a:cubicBezTo>
                    <a:pt x="6115" y="4"/>
                    <a:pt x="6111" y="0"/>
                    <a:pt x="6106" y="0"/>
                  </a:cubicBezTo>
                  <a:cubicBezTo>
                    <a:pt x="4634" y="0"/>
                    <a:pt x="4634" y="0"/>
                    <a:pt x="4634" y="0"/>
                  </a:cubicBezTo>
                  <a:cubicBezTo>
                    <a:pt x="4629" y="0"/>
                    <a:pt x="4625" y="4"/>
                    <a:pt x="4625" y="9"/>
                  </a:cubicBezTo>
                  <a:cubicBezTo>
                    <a:pt x="4625" y="965"/>
                    <a:pt x="4625" y="965"/>
                    <a:pt x="4625" y="965"/>
                  </a:cubicBezTo>
                  <a:cubicBezTo>
                    <a:pt x="4625" y="970"/>
                    <a:pt x="4629" y="974"/>
                    <a:pt x="4634" y="974"/>
                  </a:cubicBezTo>
                  <a:cubicBezTo>
                    <a:pt x="4944" y="974"/>
                    <a:pt x="4944" y="974"/>
                    <a:pt x="4944" y="974"/>
                  </a:cubicBezTo>
                  <a:cubicBezTo>
                    <a:pt x="4772" y="1031"/>
                    <a:pt x="4601" y="1087"/>
                    <a:pt x="4580" y="1094"/>
                  </a:cubicBezTo>
                  <a:cubicBezTo>
                    <a:pt x="4560" y="1090"/>
                    <a:pt x="4401" y="1061"/>
                    <a:pt x="4353" y="1058"/>
                  </a:cubicBezTo>
                  <a:cubicBezTo>
                    <a:pt x="4330" y="1057"/>
                    <a:pt x="4298" y="1049"/>
                    <a:pt x="4268" y="1042"/>
                  </a:cubicBezTo>
                  <a:cubicBezTo>
                    <a:pt x="4229" y="1032"/>
                    <a:pt x="4192" y="1023"/>
                    <a:pt x="4168" y="1025"/>
                  </a:cubicBezTo>
                  <a:cubicBezTo>
                    <a:pt x="4126" y="1028"/>
                    <a:pt x="4096" y="1034"/>
                    <a:pt x="4095" y="1034"/>
                  </a:cubicBezTo>
                  <a:cubicBezTo>
                    <a:pt x="4092" y="1035"/>
                    <a:pt x="4089" y="1037"/>
                    <a:pt x="4089" y="1040"/>
                  </a:cubicBezTo>
                  <a:cubicBezTo>
                    <a:pt x="4055" y="1036"/>
                    <a:pt x="3938" y="1024"/>
                    <a:pt x="3919" y="1049"/>
                  </a:cubicBezTo>
                  <a:cubicBezTo>
                    <a:pt x="3918" y="1050"/>
                    <a:pt x="3918" y="1051"/>
                    <a:pt x="3917" y="1052"/>
                  </a:cubicBezTo>
                  <a:cubicBezTo>
                    <a:pt x="3917" y="1054"/>
                    <a:pt x="3917" y="1054"/>
                    <a:pt x="3917" y="1054"/>
                  </a:cubicBezTo>
                  <a:cubicBezTo>
                    <a:pt x="3916" y="1052"/>
                    <a:pt x="3916" y="1052"/>
                    <a:pt x="3916" y="1052"/>
                  </a:cubicBezTo>
                  <a:cubicBezTo>
                    <a:pt x="3916" y="1051"/>
                    <a:pt x="3915" y="1050"/>
                    <a:pt x="3915" y="1049"/>
                  </a:cubicBezTo>
                  <a:cubicBezTo>
                    <a:pt x="3901" y="1031"/>
                    <a:pt x="3823" y="1033"/>
                    <a:pt x="3756" y="1039"/>
                  </a:cubicBezTo>
                  <a:cubicBezTo>
                    <a:pt x="3756" y="1028"/>
                    <a:pt x="3756" y="1028"/>
                    <a:pt x="3756" y="1028"/>
                  </a:cubicBezTo>
                  <a:cubicBezTo>
                    <a:pt x="3756" y="1024"/>
                    <a:pt x="3753" y="1021"/>
                    <a:pt x="3750" y="1020"/>
                  </a:cubicBezTo>
                  <a:cubicBezTo>
                    <a:pt x="3748" y="1020"/>
                    <a:pt x="3718" y="1014"/>
                    <a:pt x="3676" y="1011"/>
                  </a:cubicBezTo>
                  <a:cubicBezTo>
                    <a:pt x="3635" y="1008"/>
                    <a:pt x="3296" y="1074"/>
                    <a:pt x="3264" y="1080"/>
                  </a:cubicBezTo>
                  <a:cubicBezTo>
                    <a:pt x="3245" y="1074"/>
                    <a:pt x="3099" y="1026"/>
                    <a:pt x="2942" y="974"/>
                  </a:cubicBezTo>
                  <a:cubicBezTo>
                    <a:pt x="3219" y="974"/>
                    <a:pt x="3219" y="974"/>
                    <a:pt x="3219" y="974"/>
                  </a:cubicBezTo>
                  <a:cubicBezTo>
                    <a:pt x="3224" y="974"/>
                    <a:pt x="3228" y="970"/>
                    <a:pt x="3228" y="965"/>
                  </a:cubicBezTo>
                  <a:cubicBezTo>
                    <a:pt x="3228" y="9"/>
                    <a:pt x="3228" y="9"/>
                    <a:pt x="3228" y="9"/>
                  </a:cubicBezTo>
                  <a:cubicBezTo>
                    <a:pt x="3228" y="4"/>
                    <a:pt x="3224" y="0"/>
                    <a:pt x="3219" y="0"/>
                  </a:cubicBezTo>
                  <a:cubicBezTo>
                    <a:pt x="1748" y="0"/>
                    <a:pt x="1748" y="0"/>
                    <a:pt x="1748" y="0"/>
                  </a:cubicBezTo>
                  <a:cubicBezTo>
                    <a:pt x="1742" y="0"/>
                    <a:pt x="1738" y="4"/>
                    <a:pt x="1738" y="9"/>
                  </a:cubicBezTo>
                  <a:cubicBezTo>
                    <a:pt x="1738" y="965"/>
                    <a:pt x="1738" y="965"/>
                    <a:pt x="1738" y="965"/>
                  </a:cubicBezTo>
                  <a:cubicBezTo>
                    <a:pt x="1738" y="970"/>
                    <a:pt x="1742" y="974"/>
                    <a:pt x="1748" y="974"/>
                  </a:cubicBezTo>
                  <a:cubicBezTo>
                    <a:pt x="2150" y="974"/>
                    <a:pt x="2150" y="974"/>
                    <a:pt x="2150" y="974"/>
                  </a:cubicBezTo>
                  <a:cubicBezTo>
                    <a:pt x="2107" y="1034"/>
                    <a:pt x="2051" y="1160"/>
                    <a:pt x="1990" y="1302"/>
                  </a:cubicBezTo>
                  <a:cubicBezTo>
                    <a:pt x="1984" y="1317"/>
                    <a:pt x="1978" y="1331"/>
                    <a:pt x="1972" y="1345"/>
                  </a:cubicBezTo>
                  <a:cubicBezTo>
                    <a:pt x="650" y="1345"/>
                    <a:pt x="650" y="1345"/>
                    <a:pt x="650" y="1345"/>
                  </a:cubicBezTo>
                  <a:cubicBezTo>
                    <a:pt x="650" y="558"/>
                    <a:pt x="650" y="558"/>
                    <a:pt x="650" y="558"/>
                  </a:cubicBezTo>
                  <a:cubicBezTo>
                    <a:pt x="650" y="554"/>
                    <a:pt x="646" y="550"/>
                    <a:pt x="642" y="550"/>
                  </a:cubicBezTo>
                  <a:cubicBezTo>
                    <a:pt x="480" y="550"/>
                    <a:pt x="480" y="550"/>
                    <a:pt x="480" y="550"/>
                  </a:cubicBezTo>
                  <a:cubicBezTo>
                    <a:pt x="476" y="550"/>
                    <a:pt x="472" y="554"/>
                    <a:pt x="472" y="558"/>
                  </a:cubicBezTo>
                  <a:cubicBezTo>
                    <a:pt x="472" y="1345"/>
                    <a:pt x="472" y="1345"/>
                    <a:pt x="472" y="1345"/>
                  </a:cubicBezTo>
                  <a:cubicBezTo>
                    <a:pt x="451" y="1345"/>
                    <a:pt x="451" y="1345"/>
                    <a:pt x="451" y="1345"/>
                  </a:cubicBezTo>
                  <a:cubicBezTo>
                    <a:pt x="451" y="558"/>
                    <a:pt x="451" y="558"/>
                    <a:pt x="451" y="558"/>
                  </a:cubicBezTo>
                  <a:cubicBezTo>
                    <a:pt x="451" y="554"/>
                    <a:pt x="447" y="550"/>
                    <a:pt x="443" y="550"/>
                  </a:cubicBezTo>
                  <a:cubicBezTo>
                    <a:pt x="282" y="550"/>
                    <a:pt x="282" y="550"/>
                    <a:pt x="282" y="550"/>
                  </a:cubicBezTo>
                  <a:cubicBezTo>
                    <a:pt x="277" y="550"/>
                    <a:pt x="274" y="554"/>
                    <a:pt x="274" y="558"/>
                  </a:cubicBezTo>
                  <a:cubicBezTo>
                    <a:pt x="274" y="1345"/>
                    <a:pt x="274" y="1345"/>
                    <a:pt x="274" y="1345"/>
                  </a:cubicBezTo>
                  <a:cubicBezTo>
                    <a:pt x="255" y="1345"/>
                    <a:pt x="255" y="1345"/>
                    <a:pt x="255" y="1345"/>
                  </a:cubicBezTo>
                  <a:cubicBezTo>
                    <a:pt x="255" y="558"/>
                    <a:pt x="255" y="558"/>
                    <a:pt x="255" y="558"/>
                  </a:cubicBezTo>
                  <a:cubicBezTo>
                    <a:pt x="255" y="554"/>
                    <a:pt x="251" y="550"/>
                    <a:pt x="247" y="550"/>
                  </a:cubicBezTo>
                  <a:cubicBezTo>
                    <a:pt x="86" y="550"/>
                    <a:pt x="86" y="550"/>
                    <a:pt x="86" y="550"/>
                  </a:cubicBezTo>
                  <a:cubicBezTo>
                    <a:pt x="81" y="550"/>
                    <a:pt x="78" y="554"/>
                    <a:pt x="78" y="558"/>
                  </a:cubicBezTo>
                  <a:cubicBezTo>
                    <a:pt x="78" y="1345"/>
                    <a:pt x="78" y="1345"/>
                    <a:pt x="78" y="1345"/>
                  </a:cubicBezTo>
                  <a:cubicBezTo>
                    <a:pt x="8" y="1345"/>
                    <a:pt x="8" y="1345"/>
                    <a:pt x="8" y="1345"/>
                  </a:cubicBezTo>
                  <a:cubicBezTo>
                    <a:pt x="4" y="1345"/>
                    <a:pt x="0" y="1348"/>
                    <a:pt x="0" y="1353"/>
                  </a:cubicBezTo>
                  <a:cubicBezTo>
                    <a:pt x="0" y="1471"/>
                    <a:pt x="0" y="1471"/>
                    <a:pt x="0" y="1471"/>
                  </a:cubicBezTo>
                  <a:cubicBezTo>
                    <a:pt x="0" y="1476"/>
                    <a:pt x="4" y="1479"/>
                    <a:pt x="8" y="1479"/>
                  </a:cubicBezTo>
                  <a:cubicBezTo>
                    <a:pt x="158" y="1479"/>
                    <a:pt x="158" y="1479"/>
                    <a:pt x="158" y="1479"/>
                  </a:cubicBezTo>
                  <a:cubicBezTo>
                    <a:pt x="158" y="2823"/>
                    <a:pt x="158" y="2823"/>
                    <a:pt x="158" y="2823"/>
                  </a:cubicBezTo>
                  <a:cubicBezTo>
                    <a:pt x="158" y="2828"/>
                    <a:pt x="162" y="2831"/>
                    <a:pt x="166" y="2831"/>
                  </a:cubicBezTo>
                  <a:cubicBezTo>
                    <a:pt x="1036" y="2831"/>
                    <a:pt x="1036" y="2831"/>
                    <a:pt x="1036" y="2831"/>
                  </a:cubicBezTo>
                  <a:cubicBezTo>
                    <a:pt x="1040" y="2831"/>
                    <a:pt x="1044" y="2828"/>
                    <a:pt x="1044" y="2823"/>
                  </a:cubicBezTo>
                  <a:cubicBezTo>
                    <a:pt x="1044" y="1479"/>
                    <a:pt x="1044" y="1479"/>
                    <a:pt x="1044" y="1479"/>
                  </a:cubicBezTo>
                  <a:cubicBezTo>
                    <a:pt x="1928" y="1479"/>
                    <a:pt x="1928" y="1479"/>
                    <a:pt x="1928" y="1479"/>
                  </a:cubicBezTo>
                  <a:cubicBezTo>
                    <a:pt x="1930" y="1484"/>
                    <a:pt x="1932" y="1488"/>
                    <a:pt x="1934" y="1493"/>
                  </a:cubicBezTo>
                  <a:cubicBezTo>
                    <a:pt x="1966" y="1552"/>
                    <a:pt x="2091" y="1573"/>
                    <a:pt x="2123" y="1577"/>
                  </a:cubicBezTo>
                  <a:cubicBezTo>
                    <a:pt x="2120" y="1644"/>
                    <a:pt x="2116" y="1712"/>
                    <a:pt x="2113" y="1776"/>
                  </a:cubicBezTo>
                  <a:cubicBezTo>
                    <a:pt x="2075" y="1776"/>
                    <a:pt x="2075" y="1776"/>
                    <a:pt x="2075" y="1776"/>
                  </a:cubicBezTo>
                  <a:cubicBezTo>
                    <a:pt x="2071" y="1776"/>
                    <a:pt x="2067" y="1779"/>
                    <a:pt x="2067" y="1784"/>
                  </a:cubicBezTo>
                  <a:cubicBezTo>
                    <a:pt x="2067" y="1806"/>
                    <a:pt x="2067" y="1806"/>
                    <a:pt x="2067" y="1806"/>
                  </a:cubicBezTo>
                  <a:cubicBezTo>
                    <a:pt x="2050" y="1806"/>
                    <a:pt x="2050" y="1806"/>
                    <a:pt x="2050" y="1806"/>
                  </a:cubicBezTo>
                  <a:cubicBezTo>
                    <a:pt x="2046" y="1806"/>
                    <a:pt x="2043" y="1809"/>
                    <a:pt x="2042" y="1813"/>
                  </a:cubicBezTo>
                  <a:cubicBezTo>
                    <a:pt x="2039" y="1844"/>
                    <a:pt x="1977" y="2531"/>
                    <a:pt x="1973" y="2641"/>
                  </a:cubicBezTo>
                  <a:cubicBezTo>
                    <a:pt x="1954" y="2633"/>
                    <a:pt x="1915" y="2619"/>
                    <a:pt x="1890" y="2631"/>
                  </a:cubicBezTo>
                  <a:cubicBezTo>
                    <a:pt x="1853" y="2650"/>
                    <a:pt x="1833" y="2669"/>
                    <a:pt x="1830" y="2688"/>
                  </a:cubicBezTo>
                  <a:cubicBezTo>
                    <a:pt x="1828" y="2700"/>
                    <a:pt x="1832" y="2712"/>
                    <a:pt x="1843" y="2722"/>
                  </a:cubicBezTo>
                  <a:cubicBezTo>
                    <a:pt x="1860" y="2740"/>
                    <a:pt x="1924" y="2766"/>
                    <a:pt x="1980" y="2785"/>
                  </a:cubicBezTo>
                  <a:cubicBezTo>
                    <a:pt x="1961" y="2801"/>
                    <a:pt x="1948" y="2826"/>
                    <a:pt x="1948" y="2854"/>
                  </a:cubicBezTo>
                  <a:cubicBezTo>
                    <a:pt x="1948" y="2905"/>
                    <a:pt x="1989" y="2946"/>
                    <a:pt x="2040" y="2946"/>
                  </a:cubicBezTo>
                  <a:cubicBezTo>
                    <a:pt x="2090" y="2946"/>
                    <a:pt x="2131" y="2905"/>
                    <a:pt x="2131" y="2854"/>
                  </a:cubicBezTo>
                  <a:cubicBezTo>
                    <a:pt x="2131" y="2842"/>
                    <a:pt x="2129" y="2830"/>
                    <a:pt x="2124" y="2820"/>
                  </a:cubicBezTo>
                  <a:cubicBezTo>
                    <a:pt x="2361" y="2755"/>
                    <a:pt x="2361" y="2755"/>
                    <a:pt x="2361" y="2755"/>
                  </a:cubicBezTo>
                  <a:cubicBezTo>
                    <a:pt x="2289" y="2816"/>
                    <a:pt x="2289" y="2816"/>
                    <a:pt x="2289" y="2816"/>
                  </a:cubicBezTo>
                  <a:cubicBezTo>
                    <a:pt x="2289" y="2817"/>
                    <a:pt x="2289" y="2817"/>
                    <a:pt x="2289" y="2817"/>
                  </a:cubicBezTo>
                  <a:cubicBezTo>
                    <a:pt x="2248" y="2826"/>
                    <a:pt x="2218" y="2863"/>
                    <a:pt x="2218" y="2906"/>
                  </a:cubicBezTo>
                  <a:cubicBezTo>
                    <a:pt x="2218" y="2957"/>
                    <a:pt x="2259" y="2998"/>
                    <a:pt x="2309" y="2998"/>
                  </a:cubicBezTo>
                  <a:cubicBezTo>
                    <a:pt x="2360" y="2998"/>
                    <a:pt x="2401" y="2957"/>
                    <a:pt x="2401" y="2906"/>
                  </a:cubicBezTo>
                  <a:cubicBezTo>
                    <a:pt x="2401" y="2883"/>
                    <a:pt x="2392" y="2861"/>
                    <a:pt x="2377" y="2845"/>
                  </a:cubicBezTo>
                  <a:cubicBezTo>
                    <a:pt x="2487" y="2751"/>
                    <a:pt x="2487" y="2751"/>
                    <a:pt x="2487" y="2751"/>
                  </a:cubicBezTo>
                  <a:cubicBezTo>
                    <a:pt x="2488" y="2751"/>
                    <a:pt x="2488" y="2751"/>
                    <a:pt x="2488" y="2751"/>
                  </a:cubicBezTo>
                  <a:cubicBezTo>
                    <a:pt x="2559" y="2751"/>
                    <a:pt x="2559" y="2751"/>
                    <a:pt x="2559" y="2751"/>
                  </a:cubicBezTo>
                  <a:cubicBezTo>
                    <a:pt x="2669" y="2845"/>
                    <a:pt x="2669" y="2845"/>
                    <a:pt x="2669" y="2845"/>
                  </a:cubicBezTo>
                  <a:cubicBezTo>
                    <a:pt x="2655" y="2861"/>
                    <a:pt x="2646" y="2883"/>
                    <a:pt x="2646" y="2906"/>
                  </a:cubicBezTo>
                  <a:cubicBezTo>
                    <a:pt x="2646" y="2957"/>
                    <a:pt x="2687" y="2998"/>
                    <a:pt x="2737" y="2998"/>
                  </a:cubicBezTo>
                  <a:cubicBezTo>
                    <a:pt x="2788" y="2998"/>
                    <a:pt x="2829" y="2957"/>
                    <a:pt x="2829" y="2906"/>
                  </a:cubicBezTo>
                  <a:cubicBezTo>
                    <a:pt x="2829" y="2863"/>
                    <a:pt x="2799" y="2827"/>
                    <a:pt x="2759" y="2817"/>
                  </a:cubicBezTo>
                  <a:cubicBezTo>
                    <a:pt x="2759" y="2817"/>
                    <a:pt x="2758" y="2817"/>
                    <a:pt x="2758" y="2816"/>
                  </a:cubicBezTo>
                  <a:cubicBezTo>
                    <a:pt x="2682" y="2751"/>
                    <a:pt x="2682" y="2751"/>
                    <a:pt x="2682" y="2751"/>
                  </a:cubicBezTo>
                  <a:cubicBezTo>
                    <a:pt x="2683" y="2751"/>
                    <a:pt x="2683" y="2751"/>
                    <a:pt x="2683" y="2751"/>
                  </a:cubicBezTo>
                  <a:cubicBezTo>
                    <a:pt x="2684" y="2751"/>
                    <a:pt x="2684" y="2752"/>
                    <a:pt x="2685" y="2752"/>
                  </a:cubicBezTo>
                  <a:cubicBezTo>
                    <a:pt x="2924" y="2818"/>
                    <a:pt x="2924" y="2818"/>
                    <a:pt x="2924" y="2818"/>
                  </a:cubicBezTo>
                  <a:cubicBezTo>
                    <a:pt x="2919" y="2829"/>
                    <a:pt x="2917" y="2841"/>
                    <a:pt x="2917" y="2854"/>
                  </a:cubicBezTo>
                  <a:cubicBezTo>
                    <a:pt x="2917" y="2905"/>
                    <a:pt x="2958" y="2946"/>
                    <a:pt x="3008" y="2946"/>
                  </a:cubicBezTo>
                  <a:cubicBezTo>
                    <a:pt x="3058" y="2946"/>
                    <a:pt x="3100" y="2905"/>
                    <a:pt x="3100" y="2854"/>
                  </a:cubicBezTo>
                  <a:cubicBezTo>
                    <a:pt x="3100" y="2821"/>
                    <a:pt x="3082" y="2793"/>
                    <a:pt x="3056" y="2776"/>
                  </a:cubicBezTo>
                  <a:cubicBezTo>
                    <a:pt x="3113" y="2769"/>
                    <a:pt x="3186" y="2753"/>
                    <a:pt x="3210" y="2720"/>
                  </a:cubicBezTo>
                  <a:cubicBezTo>
                    <a:pt x="3217" y="2709"/>
                    <a:pt x="3220" y="2697"/>
                    <a:pt x="3217" y="2685"/>
                  </a:cubicBezTo>
                  <a:cubicBezTo>
                    <a:pt x="3213" y="2667"/>
                    <a:pt x="3202" y="2654"/>
                    <a:pt x="3185" y="2647"/>
                  </a:cubicBezTo>
                  <a:cubicBezTo>
                    <a:pt x="3157" y="2635"/>
                    <a:pt x="3117" y="2642"/>
                    <a:pt x="3091" y="2655"/>
                  </a:cubicBezTo>
                  <a:cubicBezTo>
                    <a:pt x="3075" y="2638"/>
                    <a:pt x="3075" y="2638"/>
                    <a:pt x="3075" y="2638"/>
                  </a:cubicBezTo>
                  <a:cubicBezTo>
                    <a:pt x="3024" y="1813"/>
                    <a:pt x="3024" y="1813"/>
                    <a:pt x="3024" y="1813"/>
                  </a:cubicBezTo>
                  <a:cubicBezTo>
                    <a:pt x="3024" y="1812"/>
                    <a:pt x="3024" y="1810"/>
                    <a:pt x="3023" y="1809"/>
                  </a:cubicBezTo>
                  <a:cubicBezTo>
                    <a:pt x="3022" y="1808"/>
                    <a:pt x="3015" y="1799"/>
                    <a:pt x="3003" y="1798"/>
                  </a:cubicBezTo>
                  <a:cubicBezTo>
                    <a:pt x="3000" y="1797"/>
                    <a:pt x="2996" y="1798"/>
                    <a:pt x="2992" y="1799"/>
                  </a:cubicBezTo>
                  <a:cubicBezTo>
                    <a:pt x="2992" y="1784"/>
                    <a:pt x="2992" y="1784"/>
                    <a:pt x="2992" y="1784"/>
                  </a:cubicBezTo>
                  <a:cubicBezTo>
                    <a:pt x="2992" y="1779"/>
                    <a:pt x="2989" y="1776"/>
                    <a:pt x="2984" y="1776"/>
                  </a:cubicBezTo>
                  <a:cubicBezTo>
                    <a:pt x="2943" y="1776"/>
                    <a:pt x="2943" y="1776"/>
                    <a:pt x="2943" y="1776"/>
                  </a:cubicBezTo>
                  <a:cubicBezTo>
                    <a:pt x="2941" y="1687"/>
                    <a:pt x="2939" y="1575"/>
                    <a:pt x="2936" y="1479"/>
                  </a:cubicBezTo>
                  <a:cubicBezTo>
                    <a:pt x="3537" y="1479"/>
                    <a:pt x="3537" y="1479"/>
                    <a:pt x="3537" y="1479"/>
                  </a:cubicBezTo>
                  <a:cubicBezTo>
                    <a:pt x="3537" y="2823"/>
                    <a:pt x="3537" y="2823"/>
                    <a:pt x="3537" y="2823"/>
                  </a:cubicBezTo>
                  <a:cubicBezTo>
                    <a:pt x="3537" y="2828"/>
                    <a:pt x="3541" y="2831"/>
                    <a:pt x="3545" y="2831"/>
                  </a:cubicBezTo>
                  <a:cubicBezTo>
                    <a:pt x="3683" y="2831"/>
                    <a:pt x="3683" y="2831"/>
                    <a:pt x="3683" y="2831"/>
                  </a:cubicBezTo>
                  <a:cubicBezTo>
                    <a:pt x="3688" y="2831"/>
                    <a:pt x="3691" y="2828"/>
                    <a:pt x="3691" y="2823"/>
                  </a:cubicBezTo>
                  <a:cubicBezTo>
                    <a:pt x="3691" y="1479"/>
                    <a:pt x="3691" y="1479"/>
                    <a:pt x="3691" y="1479"/>
                  </a:cubicBezTo>
                  <a:cubicBezTo>
                    <a:pt x="3860" y="1479"/>
                    <a:pt x="3860" y="1479"/>
                    <a:pt x="3860" y="1479"/>
                  </a:cubicBezTo>
                  <a:cubicBezTo>
                    <a:pt x="3865" y="1479"/>
                    <a:pt x="3868" y="1476"/>
                    <a:pt x="3868" y="1471"/>
                  </a:cubicBezTo>
                  <a:cubicBezTo>
                    <a:pt x="3868" y="1353"/>
                    <a:pt x="3868" y="1353"/>
                    <a:pt x="3868" y="1353"/>
                  </a:cubicBezTo>
                  <a:cubicBezTo>
                    <a:pt x="3868" y="1348"/>
                    <a:pt x="3865" y="1345"/>
                    <a:pt x="3860" y="1345"/>
                  </a:cubicBezTo>
                  <a:cubicBezTo>
                    <a:pt x="2933" y="1345"/>
                    <a:pt x="2933" y="1345"/>
                    <a:pt x="2933" y="1345"/>
                  </a:cubicBezTo>
                  <a:cubicBezTo>
                    <a:pt x="2932" y="1309"/>
                    <a:pt x="2931" y="1283"/>
                    <a:pt x="2930" y="1271"/>
                  </a:cubicBezTo>
                  <a:cubicBezTo>
                    <a:pt x="2930" y="1263"/>
                    <a:pt x="2928" y="1255"/>
                    <a:pt x="2926" y="1249"/>
                  </a:cubicBezTo>
                  <a:cubicBezTo>
                    <a:pt x="2978" y="1254"/>
                    <a:pt x="3170" y="1276"/>
                    <a:pt x="3247" y="1289"/>
                  </a:cubicBezTo>
                  <a:cubicBezTo>
                    <a:pt x="3338" y="1304"/>
                    <a:pt x="3733" y="1215"/>
                    <a:pt x="3750" y="1211"/>
                  </a:cubicBezTo>
                  <a:cubicBezTo>
                    <a:pt x="3753" y="1210"/>
                    <a:pt x="3756" y="1207"/>
                    <a:pt x="3756" y="1203"/>
                  </a:cubicBezTo>
                  <a:cubicBezTo>
                    <a:pt x="3756" y="1194"/>
                    <a:pt x="3756" y="1194"/>
                    <a:pt x="3756" y="1194"/>
                  </a:cubicBezTo>
                  <a:cubicBezTo>
                    <a:pt x="3771" y="1202"/>
                    <a:pt x="3798" y="1216"/>
                    <a:pt x="3812" y="1220"/>
                  </a:cubicBezTo>
                  <a:cubicBezTo>
                    <a:pt x="3817" y="1222"/>
                    <a:pt x="3823" y="1222"/>
                    <a:pt x="3831" y="1222"/>
                  </a:cubicBezTo>
                  <a:cubicBezTo>
                    <a:pt x="3852" y="1222"/>
                    <a:pt x="3880" y="1218"/>
                    <a:pt x="3885" y="1215"/>
                  </a:cubicBezTo>
                  <a:cubicBezTo>
                    <a:pt x="3891" y="1211"/>
                    <a:pt x="3903" y="1203"/>
                    <a:pt x="3909" y="1193"/>
                  </a:cubicBezTo>
                  <a:cubicBezTo>
                    <a:pt x="3914" y="1185"/>
                    <a:pt x="3916" y="1179"/>
                    <a:pt x="3916" y="1177"/>
                  </a:cubicBezTo>
                  <a:cubicBezTo>
                    <a:pt x="3916" y="1176"/>
                    <a:pt x="3917" y="1176"/>
                    <a:pt x="3917" y="1176"/>
                  </a:cubicBezTo>
                  <a:cubicBezTo>
                    <a:pt x="3917" y="1176"/>
                    <a:pt x="3917" y="1176"/>
                    <a:pt x="3917" y="1177"/>
                  </a:cubicBezTo>
                  <a:cubicBezTo>
                    <a:pt x="3918" y="1179"/>
                    <a:pt x="3919" y="1185"/>
                    <a:pt x="3924" y="1193"/>
                  </a:cubicBezTo>
                  <a:cubicBezTo>
                    <a:pt x="3931" y="1203"/>
                    <a:pt x="3943" y="1211"/>
                    <a:pt x="3948" y="1215"/>
                  </a:cubicBezTo>
                  <a:cubicBezTo>
                    <a:pt x="3954" y="1218"/>
                    <a:pt x="3981" y="1222"/>
                    <a:pt x="4003" y="1222"/>
                  </a:cubicBezTo>
                  <a:cubicBezTo>
                    <a:pt x="4010" y="1222"/>
                    <a:pt x="4017" y="1222"/>
                    <a:pt x="4022" y="1220"/>
                  </a:cubicBezTo>
                  <a:cubicBezTo>
                    <a:pt x="4037" y="1216"/>
                    <a:pt x="4071" y="1198"/>
                    <a:pt x="4088" y="1188"/>
                  </a:cubicBezTo>
                  <a:cubicBezTo>
                    <a:pt x="4088" y="1189"/>
                    <a:pt x="4088" y="1189"/>
                    <a:pt x="4088" y="1189"/>
                  </a:cubicBezTo>
                  <a:cubicBezTo>
                    <a:pt x="4088" y="1193"/>
                    <a:pt x="4091" y="1196"/>
                    <a:pt x="4094" y="1197"/>
                  </a:cubicBezTo>
                  <a:cubicBezTo>
                    <a:pt x="4111" y="1202"/>
                    <a:pt x="4506" y="1318"/>
                    <a:pt x="4597" y="1303"/>
                  </a:cubicBezTo>
                  <a:cubicBezTo>
                    <a:pt x="4674" y="1290"/>
                    <a:pt x="4866" y="1268"/>
                    <a:pt x="4918" y="1263"/>
                  </a:cubicBezTo>
                  <a:cubicBezTo>
                    <a:pt x="4916" y="1269"/>
                    <a:pt x="4915" y="1277"/>
                    <a:pt x="4914" y="1285"/>
                  </a:cubicBezTo>
                  <a:cubicBezTo>
                    <a:pt x="4914" y="1295"/>
                    <a:pt x="4913" y="1316"/>
                    <a:pt x="4912" y="1343"/>
                  </a:cubicBezTo>
                  <a:cubicBezTo>
                    <a:pt x="3889" y="1343"/>
                    <a:pt x="3889" y="1343"/>
                    <a:pt x="3889" y="1343"/>
                  </a:cubicBezTo>
                  <a:cubicBezTo>
                    <a:pt x="3885" y="1343"/>
                    <a:pt x="3881" y="1347"/>
                    <a:pt x="3881" y="1351"/>
                  </a:cubicBezTo>
                  <a:cubicBezTo>
                    <a:pt x="3881" y="1470"/>
                    <a:pt x="3881" y="1470"/>
                    <a:pt x="3881" y="1470"/>
                  </a:cubicBezTo>
                  <a:cubicBezTo>
                    <a:pt x="3881" y="1474"/>
                    <a:pt x="3885" y="1478"/>
                    <a:pt x="3889" y="1478"/>
                  </a:cubicBezTo>
                  <a:cubicBezTo>
                    <a:pt x="4058" y="1478"/>
                    <a:pt x="4058" y="1478"/>
                    <a:pt x="4058" y="1478"/>
                  </a:cubicBezTo>
                  <a:cubicBezTo>
                    <a:pt x="4058" y="2822"/>
                    <a:pt x="4058" y="2822"/>
                    <a:pt x="4058" y="2822"/>
                  </a:cubicBezTo>
                  <a:cubicBezTo>
                    <a:pt x="4058" y="2826"/>
                    <a:pt x="4062" y="2830"/>
                    <a:pt x="4066" y="2830"/>
                  </a:cubicBezTo>
                  <a:cubicBezTo>
                    <a:pt x="4205" y="2830"/>
                    <a:pt x="4205" y="2830"/>
                    <a:pt x="4205" y="2830"/>
                  </a:cubicBezTo>
                  <a:cubicBezTo>
                    <a:pt x="4209" y="2830"/>
                    <a:pt x="4213" y="2826"/>
                    <a:pt x="4213" y="2822"/>
                  </a:cubicBezTo>
                  <a:cubicBezTo>
                    <a:pt x="4213" y="1478"/>
                    <a:pt x="4213" y="1478"/>
                    <a:pt x="4213" y="1478"/>
                  </a:cubicBezTo>
                  <a:cubicBezTo>
                    <a:pt x="4905" y="1478"/>
                    <a:pt x="4905" y="1478"/>
                    <a:pt x="4905" y="1478"/>
                  </a:cubicBezTo>
                  <a:cubicBezTo>
                    <a:pt x="4906" y="1478"/>
                    <a:pt x="4908" y="1478"/>
                    <a:pt x="4909" y="1477"/>
                  </a:cubicBezTo>
                  <a:cubicBezTo>
                    <a:pt x="4906" y="1577"/>
                    <a:pt x="4903" y="1696"/>
                    <a:pt x="4901" y="1790"/>
                  </a:cubicBezTo>
                  <a:cubicBezTo>
                    <a:pt x="4860" y="1790"/>
                    <a:pt x="4860" y="1790"/>
                    <a:pt x="4860" y="1790"/>
                  </a:cubicBezTo>
                  <a:cubicBezTo>
                    <a:pt x="4856" y="1790"/>
                    <a:pt x="4852" y="1793"/>
                    <a:pt x="4852" y="1798"/>
                  </a:cubicBezTo>
                  <a:cubicBezTo>
                    <a:pt x="4852" y="1826"/>
                    <a:pt x="4852" y="1826"/>
                    <a:pt x="4852" y="1826"/>
                  </a:cubicBezTo>
                  <a:cubicBezTo>
                    <a:pt x="4839" y="1826"/>
                    <a:pt x="4839" y="1826"/>
                    <a:pt x="4839" y="1826"/>
                  </a:cubicBezTo>
                  <a:cubicBezTo>
                    <a:pt x="4835" y="1826"/>
                    <a:pt x="4832" y="1829"/>
                    <a:pt x="4831" y="1833"/>
                  </a:cubicBezTo>
                  <a:cubicBezTo>
                    <a:pt x="4829" y="1864"/>
                    <a:pt x="4767" y="2551"/>
                    <a:pt x="4762" y="2661"/>
                  </a:cubicBezTo>
                  <a:cubicBezTo>
                    <a:pt x="4743" y="2653"/>
                    <a:pt x="4704" y="2639"/>
                    <a:pt x="4679" y="2651"/>
                  </a:cubicBezTo>
                  <a:cubicBezTo>
                    <a:pt x="4642" y="2670"/>
                    <a:pt x="4622" y="2689"/>
                    <a:pt x="4619" y="2708"/>
                  </a:cubicBezTo>
                  <a:cubicBezTo>
                    <a:pt x="4617" y="2720"/>
                    <a:pt x="4622" y="2732"/>
                    <a:pt x="4632" y="2742"/>
                  </a:cubicBezTo>
                  <a:cubicBezTo>
                    <a:pt x="4650" y="2760"/>
                    <a:pt x="4714" y="2786"/>
                    <a:pt x="4770" y="2805"/>
                  </a:cubicBezTo>
                  <a:cubicBezTo>
                    <a:pt x="4750" y="2821"/>
                    <a:pt x="4737" y="2846"/>
                    <a:pt x="4737" y="2874"/>
                  </a:cubicBezTo>
                  <a:cubicBezTo>
                    <a:pt x="4737" y="2925"/>
                    <a:pt x="4778" y="2966"/>
                    <a:pt x="4829" y="2966"/>
                  </a:cubicBezTo>
                  <a:cubicBezTo>
                    <a:pt x="4879" y="2966"/>
                    <a:pt x="4920" y="2925"/>
                    <a:pt x="4920" y="2874"/>
                  </a:cubicBezTo>
                  <a:cubicBezTo>
                    <a:pt x="4920" y="2862"/>
                    <a:pt x="4918" y="2850"/>
                    <a:pt x="4913" y="2840"/>
                  </a:cubicBezTo>
                  <a:cubicBezTo>
                    <a:pt x="5150" y="2775"/>
                    <a:pt x="5150" y="2775"/>
                    <a:pt x="5150" y="2775"/>
                  </a:cubicBezTo>
                  <a:cubicBezTo>
                    <a:pt x="5078" y="2836"/>
                    <a:pt x="5078" y="2836"/>
                    <a:pt x="5078" y="2836"/>
                  </a:cubicBezTo>
                  <a:cubicBezTo>
                    <a:pt x="5078" y="2837"/>
                    <a:pt x="5078" y="2837"/>
                    <a:pt x="5078" y="2837"/>
                  </a:cubicBezTo>
                  <a:cubicBezTo>
                    <a:pt x="5037" y="2846"/>
                    <a:pt x="5007" y="2883"/>
                    <a:pt x="5007" y="2926"/>
                  </a:cubicBezTo>
                  <a:cubicBezTo>
                    <a:pt x="5007" y="2977"/>
                    <a:pt x="5048" y="3018"/>
                    <a:pt x="5098" y="3018"/>
                  </a:cubicBezTo>
                  <a:cubicBezTo>
                    <a:pt x="5149" y="3018"/>
                    <a:pt x="5190" y="2977"/>
                    <a:pt x="5190" y="2926"/>
                  </a:cubicBezTo>
                  <a:cubicBezTo>
                    <a:pt x="5190" y="2903"/>
                    <a:pt x="5181" y="2881"/>
                    <a:pt x="5167" y="2865"/>
                  </a:cubicBezTo>
                  <a:cubicBezTo>
                    <a:pt x="5277" y="2771"/>
                    <a:pt x="5277" y="2771"/>
                    <a:pt x="5277" y="2771"/>
                  </a:cubicBezTo>
                  <a:cubicBezTo>
                    <a:pt x="5277" y="2771"/>
                    <a:pt x="5277" y="2771"/>
                    <a:pt x="5277" y="2771"/>
                  </a:cubicBezTo>
                  <a:cubicBezTo>
                    <a:pt x="5348" y="2771"/>
                    <a:pt x="5348" y="2771"/>
                    <a:pt x="5348" y="2771"/>
                  </a:cubicBezTo>
                  <a:cubicBezTo>
                    <a:pt x="5458" y="2865"/>
                    <a:pt x="5458" y="2865"/>
                    <a:pt x="5458" y="2865"/>
                  </a:cubicBezTo>
                  <a:cubicBezTo>
                    <a:pt x="5444" y="2881"/>
                    <a:pt x="5435" y="2903"/>
                    <a:pt x="5435" y="2926"/>
                  </a:cubicBezTo>
                  <a:cubicBezTo>
                    <a:pt x="5435" y="2977"/>
                    <a:pt x="5476" y="3018"/>
                    <a:pt x="5526" y="3018"/>
                  </a:cubicBezTo>
                  <a:cubicBezTo>
                    <a:pt x="5577" y="3018"/>
                    <a:pt x="5618" y="2977"/>
                    <a:pt x="5618" y="2926"/>
                  </a:cubicBezTo>
                  <a:cubicBezTo>
                    <a:pt x="5618" y="2883"/>
                    <a:pt x="5588" y="2847"/>
                    <a:pt x="5548" y="2837"/>
                  </a:cubicBezTo>
                  <a:cubicBezTo>
                    <a:pt x="5548" y="2837"/>
                    <a:pt x="5548" y="2837"/>
                    <a:pt x="5547" y="2836"/>
                  </a:cubicBezTo>
                  <a:cubicBezTo>
                    <a:pt x="5471" y="2771"/>
                    <a:pt x="5471" y="2771"/>
                    <a:pt x="5471" y="2771"/>
                  </a:cubicBezTo>
                  <a:cubicBezTo>
                    <a:pt x="5473" y="2771"/>
                    <a:pt x="5473" y="2771"/>
                    <a:pt x="5473" y="2771"/>
                  </a:cubicBezTo>
                  <a:cubicBezTo>
                    <a:pt x="5473" y="2771"/>
                    <a:pt x="5473" y="2772"/>
                    <a:pt x="5474" y="2772"/>
                  </a:cubicBezTo>
                  <a:cubicBezTo>
                    <a:pt x="5713" y="2838"/>
                    <a:pt x="5713" y="2838"/>
                    <a:pt x="5713" y="2838"/>
                  </a:cubicBezTo>
                  <a:cubicBezTo>
                    <a:pt x="5709" y="2849"/>
                    <a:pt x="5706" y="2861"/>
                    <a:pt x="5706" y="2874"/>
                  </a:cubicBezTo>
                  <a:cubicBezTo>
                    <a:pt x="5706" y="2925"/>
                    <a:pt x="5747" y="2966"/>
                    <a:pt x="5797" y="2966"/>
                  </a:cubicBezTo>
                  <a:cubicBezTo>
                    <a:pt x="5848" y="2966"/>
                    <a:pt x="5889" y="2925"/>
                    <a:pt x="5889" y="2874"/>
                  </a:cubicBezTo>
                  <a:cubicBezTo>
                    <a:pt x="5889" y="2841"/>
                    <a:pt x="5871" y="2813"/>
                    <a:pt x="5845" y="2796"/>
                  </a:cubicBezTo>
                  <a:cubicBezTo>
                    <a:pt x="5902" y="2789"/>
                    <a:pt x="5975" y="2773"/>
                    <a:pt x="5999" y="2740"/>
                  </a:cubicBezTo>
                  <a:cubicBezTo>
                    <a:pt x="6007" y="2729"/>
                    <a:pt x="6009" y="2717"/>
                    <a:pt x="6006" y="2705"/>
                  </a:cubicBezTo>
                  <a:cubicBezTo>
                    <a:pt x="6002" y="2687"/>
                    <a:pt x="5991" y="2674"/>
                    <a:pt x="5975" y="2667"/>
                  </a:cubicBezTo>
                  <a:cubicBezTo>
                    <a:pt x="5947" y="2655"/>
                    <a:pt x="5906" y="2662"/>
                    <a:pt x="5880" y="2675"/>
                  </a:cubicBezTo>
                  <a:cubicBezTo>
                    <a:pt x="5865" y="2658"/>
                    <a:pt x="5865" y="2658"/>
                    <a:pt x="5865" y="2658"/>
                  </a:cubicBezTo>
                  <a:cubicBezTo>
                    <a:pt x="5814" y="1833"/>
                    <a:pt x="5814" y="1833"/>
                    <a:pt x="5814" y="1833"/>
                  </a:cubicBezTo>
                  <a:cubicBezTo>
                    <a:pt x="5814" y="1832"/>
                    <a:pt x="5813" y="1830"/>
                    <a:pt x="5812" y="1829"/>
                  </a:cubicBezTo>
                  <a:cubicBezTo>
                    <a:pt x="5811" y="1828"/>
                    <a:pt x="5805" y="1819"/>
                    <a:pt x="5793" y="1818"/>
                  </a:cubicBezTo>
                  <a:cubicBezTo>
                    <a:pt x="5787" y="1817"/>
                    <a:pt x="5782" y="1818"/>
                    <a:pt x="5777" y="1821"/>
                  </a:cubicBezTo>
                  <a:cubicBezTo>
                    <a:pt x="5777" y="1798"/>
                    <a:pt x="5777" y="1798"/>
                    <a:pt x="5777" y="1798"/>
                  </a:cubicBezTo>
                  <a:cubicBezTo>
                    <a:pt x="5777" y="1793"/>
                    <a:pt x="5773" y="1790"/>
                    <a:pt x="5769" y="1790"/>
                  </a:cubicBezTo>
                  <a:cubicBezTo>
                    <a:pt x="5732" y="1790"/>
                    <a:pt x="5732" y="1790"/>
                    <a:pt x="5732" y="1790"/>
                  </a:cubicBezTo>
                  <a:cubicBezTo>
                    <a:pt x="5727" y="1704"/>
                    <a:pt x="5722" y="1608"/>
                    <a:pt x="5718" y="1521"/>
                  </a:cubicBezTo>
                  <a:cubicBezTo>
                    <a:pt x="5745" y="1519"/>
                    <a:pt x="5843" y="1508"/>
                    <a:pt x="5916" y="1477"/>
                  </a:cubicBezTo>
                  <a:cubicBezTo>
                    <a:pt x="5917" y="1477"/>
                    <a:pt x="5919" y="1478"/>
                    <a:pt x="5920" y="1478"/>
                  </a:cubicBezTo>
                  <a:cubicBezTo>
                    <a:pt x="6706" y="1478"/>
                    <a:pt x="6706" y="1478"/>
                    <a:pt x="6706" y="1478"/>
                  </a:cubicBezTo>
                  <a:cubicBezTo>
                    <a:pt x="6706" y="2822"/>
                    <a:pt x="6706" y="2822"/>
                    <a:pt x="6706" y="2822"/>
                  </a:cubicBezTo>
                  <a:cubicBezTo>
                    <a:pt x="6706" y="2826"/>
                    <a:pt x="6709" y="2830"/>
                    <a:pt x="6714" y="2830"/>
                  </a:cubicBezTo>
                  <a:cubicBezTo>
                    <a:pt x="7584" y="2830"/>
                    <a:pt x="7584" y="2830"/>
                    <a:pt x="7584" y="2830"/>
                  </a:cubicBezTo>
                  <a:cubicBezTo>
                    <a:pt x="7588" y="2830"/>
                    <a:pt x="7592" y="2826"/>
                    <a:pt x="7592" y="2822"/>
                  </a:cubicBezTo>
                  <a:cubicBezTo>
                    <a:pt x="7592" y="1478"/>
                    <a:pt x="7592" y="1478"/>
                    <a:pt x="7592" y="1478"/>
                  </a:cubicBezTo>
                  <a:cubicBezTo>
                    <a:pt x="7742" y="1478"/>
                    <a:pt x="7742" y="1478"/>
                    <a:pt x="7742" y="1478"/>
                  </a:cubicBezTo>
                  <a:cubicBezTo>
                    <a:pt x="7746" y="1478"/>
                    <a:pt x="7750" y="1474"/>
                    <a:pt x="7750" y="1470"/>
                  </a:cubicBezTo>
                  <a:cubicBezTo>
                    <a:pt x="7750" y="1351"/>
                    <a:pt x="7750" y="1351"/>
                    <a:pt x="7750" y="1351"/>
                  </a:cubicBezTo>
                  <a:cubicBezTo>
                    <a:pt x="7750" y="1347"/>
                    <a:pt x="7746" y="1343"/>
                    <a:pt x="7742" y="1343"/>
                  </a:cubicBezTo>
                  <a:close/>
                  <a:moveTo>
                    <a:pt x="7120" y="872"/>
                  </a:moveTo>
                  <a:cubicBezTo>
                    <a:pt x="7142" y="877"/>
                    <a:pt x="7142" y="877"/>
                    <a:pt x="7142" y="877"/>
                  </a:cubicBezTo>
                  <a:cubicBezTo>
                    <a:pt x="7139" y="890"/>
                    <a:pt x="7139" y="890"/>
                    <a:pt x="7139" y="890"/>
                  </a:cubicBezTo>
                  <a:cubicBezTo>
                    <a:pt x="7118" y="886"/>
                    <a:pt x="7118" y="886"/>
                    <a:pt x="7118" y="886"/>
                  </a:cubicBezTo>
                  <a:lnTo>
                    <a:pt x="7120" y="872"/>
                  </a:lnTo>
                  <a:close/>
                  <a:moveTo>
                    <a:pt x="7141" y="919"/>
                  </a:moveTo>
                  <a:cubicBezTo>
                    <a:pt x="7120" y="915"/>
                    <a:pt x="7120" y="915"/>
                    <a:pt x="7120" y="915"/>
                  </a:cubicBezTo>
                  <a:cubicBezTo>
                    <a:pt x="7103" y="912"/>
                    <a:pt x="7103" y="912"/>
                    <a:pt x="7103" y="912"/>
                  </a:cubicBezTo>
                  <a:cubicBezTo>
                    <a:pt x="7105" y="901"/>
                    <a:pt x="7105" y="901"/>
                    <a:pt x="7105" y="901"/>
                  </a:cubicBezTo>
                  <a:cubicBezTo>
                    <a:pt x="7146" y="909"/>
                    <a:pt x="7146" y="909"/>
                    <a:pt x="7146" y="909"/>
                  </a:cubicBezTo>
                  <a:cubicBezTo>
                    <a:pt x="7144" y="920"/>
                    <a:pt x="7144" y="920"/>
                    <a:pt x="7144" y="920"/>
                  </a:cubicBezTo>
                  <a:cubicBezTo>
                    <a:pt x="7141" y="919"/>
                    <a:pt x="7141" y="919"/>
                    <a:pt x="7141" y="919"/>
                  </a:cubicBezTo>
                  <a:cubicBezTo>
                    <a:pt x="7141" y="919"/>
                    <a:pt x="7141" y="919"/>
                    <a:pt x="7141" y="919"/>
                  </a:cubicBezTo>
                  <a:close/>
                  <a:moveTo>
                    <a:pt x="7109" y="928"/>
                  </a:moveTo>
                  <a:cubicBezTo>
                    <a:pt x="7120" y="930"/>
                    <a:pt x="7120" y="930"/>
                    <a:pt x="7120" y="930"/>
                  </a:cubicBezTo>
                  <a:cubicBezTo>
                    <a:pt x="7131" y="933"/>
                    <a:pt x="7131" y="933"/>
                    <a:pt x="7131" y="933"/>
                  </a:cubicBezTo>
                  <a:cubicBezTo>
                    <a:pt x="7111" y="1032"/>
                    <a:pt x="7111" y="1032"/>
                    <a:pt x="7111" y="1032"/>
                  </a:cubicBezTo>
                  <a:cubicBezTo>
                    <a:pt x="7089" y="1032"/>
                    <a:pt x="7089" y="1032"/>
                    <a:pt x="7089" y="1032"/>
                  </a:cubicBezTo>
                  <a:lnTo>
                    <a:pt x="7109" y="928"/>
                  </a:lnTo>
                  <a:close/>
                  <a:moveTo>
                    <a:pt x="7011" y="883"/>
                  </a:moveTo>
                  <a:cubicBezTo>
                    <a:pt x="7020" y="896"/>
                    <a:pt x="7020" y="896"/>
                    <a:pt x="7020" y="896"/>
                  </a:cubicBezTo>
                  <a:cubicBezTo>
                    <a:pt x="7006" y="898"/>
                    <a:pt x="7006" y="898"/>
                    <a:pt x="7006" y="898"/>
                  </a:cubicBezTo>
                  <a:lnTo>
                    <a:pt x="7011" y="883"/>
                  </a:lnTo>
                  <a:close/>
                  <a:moveTo>
                    <a:pt x="7006" y="913"/>
                  </a:moveTo>
                  <a:cubicBezTo>
                    <a:pt x="7027" y="910"/>
                    <a:pt x="7027" y="910"/>
                    <a:pt x="7027" y="910"/>
                  </a:cubicBezTo>
                  <a:cubicBezTo>
                    <a:pt x="7046" y="1032"/>
                    <a:pt x="7046" y="1032"/>
                    <a:pt x="7046" y="1032"/>
                  </a:cubicBezTo>
                  <a:cubicBezTo>
                    <a:pt x="7024" y="1032"/>
                    <a:pt x="7024" y="1032"/>
                    <a:pt x="7024" y="1032"/>
                  </a:cubicBezTo>
                  <a:lnTo>
                    <a:pt x="7006" y="913"/>
                  </a:lnTo>
                  <a:close/>
                  <a:moveTo>
                    <a:pt x="6959" y="1050"/>
                  </a:moveTo>
                  <a:cubicBezTo>
                    <a:pt x="7127" y="1050"/>
                    <a:pt x="7127" y="1050"/>
                    <a:pt x="7127" y="1050"/>
                  </a:cubicBezTo>
                  <a:cubicBezTo>
                    <a:pt x="7127" y="1342"/>
                    <a:pt x="7127" y="1342"/>
                    <a:pt x="7127" y="1342"/>
                  </a:cubicBezTo>
                  <a:cubicBezTo>
                    <a:pt x="6959" y="1342"/>
                    <a:pt x="6959" y="1342"/>
                    <a:pt x="6959" y="1342"/>
                  </a:cubicBezTo>
                  <a:lnTo>
                    <a:pt x="6959" y="1050"/>
                  </a:lnTo>
                  <a:close/>
                  <a:moveTo>
                    <a:pt x="4987" y="955"/>
                  </a:moveTo>
                  <a:cubicBezTo>
                    <a:pt x="4644" y="955"/>
                    <a:pt x="4644" y="955"/>
                    <a:pt x="4644" y="955"/>
                  </a:cubicBezTo>
                  <a:cubicBezTo>
                    <a:pt x="4644" y="18"/>
                    <a:pt x="4644" y="18"/>
                    <a:pt x="4644" y="18"/>
                  </a:cubicBezTo>
                  <a:cubicBezTo>
                    <a:pt x="6097" y="18"/>
                    <a:pt x="6097" y="18"/>
                    <a:pt x="6097" y="18"/>
                  </a:cubicBezTo>
                  <a:cubicBezTo>
                    <a:pt x="6097" y="955"/>
                    <a:pt x="6097" y="955"/>
                    <a:pt x="6097" y="955"/>
                  </a:cubicBezTo>
                  <a:cubicBezTo>
                    <a:pt x="5671" y="955"/>
                    <a:pt x="5671" y="955"/>
                    <a:pt x="5671" y="955"/>
                  </a:cubicBezTo>
                  <a:cubicBezTo>
                    <a:pt x="5670" y="955"/>
                    <a:pt x="5669" y="956"/>
                    <a:pt x="5668" y="956"/>
                  </a:cubicBezTo>
                  <a:cubicBezTo>
                    <a:pt x="5663" y="953"/>
                    <a:pt x="5659" y="951"/>
                    <a:pt x="5655" y="950"/>
                  </a:cubicBezTo>
                  <a:cubicBezTo>
                    <a:pt x="5631" y="943"/>
                    <a:pt x="5570" y="932"/>
                    <a:pt x="5492" y="924"/>
                  </a:cubicBezTo>
                  <a:cubicBezTo>
                    <a:pt x="5492" y="924"/>
                    <a:pt x="5492" y="923"/>
                    <a:pt x="5492" y="922"/>
                  </a:cubicBezTo>
                  <a:cubicBezTo>
                    <a:pt x="5492" y="871"/>
                    <a:pt x="5492" y="871"/>
                    <a:pt x="5492" y="871"/>
                  </a:cubicBezTo>
                  <a:cubicBezTo>
                    <a:pt x="6025" y="871"/>
                    <a:pt x="6025" y="871"/>
                    <a:pt x="6025" y="871"/>
                  </a:cubicBezTo>
                  <a:cubicBezTo>
                    <a:pt x="6029" y="871"/>
                    <a:pt x="6032" y="868"/>
                    <a:pt x="6032" y="863"/>
                  </a:cubicBezTo>
                  <a:cubicBezTo>
                    <a:pt x="6032" y="82"/>
                    <a:pt x="6032" y="82"/>
                    <a:pt x="6032" y="82"/>
                  </a:cubicBezTo>
                  <a:cubicBezTo>
                    <a:pt x="6032" y="78"/>
                    <a:pt x="6029" y="74"/>
                    <a:pt x="6025" y="74"/>
                  </a:cubicBezTo>
                  <a:cubicBezTo>
                    <a:pt x="4716" y="74"/>
                    <a:pt x="4716" y="74"/>
                    <a:pt x="4716" y="74"/>
                  </a:cubicBezTo>
                  <a:cubicBezTo>
                    <a:pt x="4712" y="74"/>
                    <a:pt x="4708" y="78"/>
                    <a:pt x="4708" y="82"/>
                  </a:cubicBezTo>
                  <a:cubicBezTo>
                    <a:pt x="4708" y="863"/>
                    <a:pt x="4708" y="863"/>
                    <a:pt x="4708" y="863"/>
                  </a:cubicBezTo>
                  <a:cubicBezTo>
                    <a:pt x="4708" y="868"/>
                    <a:pt x="4712" y="871"/>
                    <a:pt x="4716" y="871"/>
                  </a:cubicBezTo>
                  <a:cubicBezTo>
                    <a:pt x="5142" y="871"/>
                    <a:pt x="5142" y="871"/>
                    <a:pt x="5142" y="871"/>
                  </a:cubicBezTo>
                  <a:cubicBezTo>
                    <a:pt x="5142" y="923"/>
                    <a:pt x="5142" y="923"/>
                    <a:pt x="5142" y="923"/>
                  </a:cubicBezTo>
                  <a:cubicBezTo>
                    <a:pt x="5096" y="929"/>
                    <a:pt x="5053" y="937"/>
                    <a:pt x="5015" y="950"/>
                  </a:cubicBezTo>
                  <a:cubicBezTo>
                    <a:pt x="5008" y="953"/>
                    <a:pt x="5000" y="955"/>
                    <a:pt x="4993" y="958"/>
                  </a:cubicBezTo>
                  <a:cubicBezTo>
                    <a:pt x="4991" y="956"/>
                    <a:pt x="4989" y="955"/>
                    <a:pt x="4987" y="955"/>
                  </a:cubicBezTo>
                  <a:close/>
                  <a:moveTo>
                    <a:pt x="5484" y="855"/>
                  </a:moveTo>
                  <a:cubicBezTo>
                    <a:pt x="5483" y="855"/>
                    <a:pt x="5482" y="856"/>
                    <a:pt x="5481" y="856"/>
                  </a:cubicBezTo>
                  <a:cubicBezTo>
                    <a:pt x="5475" y="856"/>
                    <a:pt x="5464" y="855"/>
                    <a:pt x="5450" y="854"/>
                  </a:cubicBezTo>
                  <a:cubicBezTo>
                    <a:pt x="5450" y="792"/>
                    <a:pt x="5450" y="792"/>
                    <a:pt x="5450" y="792"/>
                  </a:cubicBezTo>
                  <a:cubicBezTo>
                    <a:pt x="5450" y="791"/>
                    <a:pt x="5450" y="790"/>
                    <a:pt x="5449" y="789"/>
                  </a:cubicBezTo>
                  <a:cubicBezTo>
                    <a:pt x="5474" y="748"/>
                    <a:pt x="5494" y="710"/>
                    <a:pt x="5510" y="674"/>
                  </a:cubicBezTo>
                  <a:cubicBezTo>
                    <a:pt x="5513" y="675"/>
                    <a:pt x="5516" y="676"/>
                    <a:pt x="5519" y="676"/>
                  </a:cubicBezTo>
                  <a:cubicBezTo>
                    <a:pt x="5524" y="676"/>
                    <a:pt x="5528" y="675"/>
                    <a:pt x="5533" y="673"/>
                  </a:cubicBezTo>
                  <a:cubicBezTo>
                    <a:pt x="5564" y="657"/>
                    <a:pt x="5581" y="592"/>
                    <a:pt x="5594" y="533"/>
                  </a:cubicBezTo>
                  <a:cubicBezTo>
                    <a:pt x="5595" y="526"/>
                    <a:pt x="5596" y="521"/>
                    <a:pt x="5598" y="516"/>
                  </a:cubicBezTo>
                  <a:cubicBezTo>
                    <a:pt x="5601" y="501"/>
                    <a:pt x="5599" y="489"/>
                    <a:pt x="5591" y="482"/>
                  </a:cubicBezTo>
                  <a:cubicBezTo>
                    <a:pt x="5582" y="474"/>
                    <a:pt x="5567" y="475"/>
                    <a:pt x="5558" y="477"/>
                  </a:cubicBezTo>
                  <a:cubicBezTo>
                    <a:pt x="5559" y="448"/>
                    <a:pt x="5556" y="423"/>
                    <a:pt x="5551" y="402"/>
                  </a:cubicBezTo>
                  <a:cubicBezTo>
                    <a:pt x="5536" y="336"/>
                    <a:pt x="5502" y="300"/>
                    <a:pt x="5489" y="288"/>
                  </a:cubicBezTo>
                  <a:cubicBezTo>
                    <a:pt x="5495" y="276"/>
                    <a:pt x="5505" y="251"/>
                    <a:pt x="5495" y="224"/>
                  </a:cubicBezTo>
                  <a:cubicBezTo>
                    <a:pt x="5485" y="196"/>
                    <a:pt x="5458" y="175"/>
                    <a:pt x="5414" y="162"/>
                  </a:cubicBezTo>
                  <a:cubicBezTo>
                    <a:pt x="5336" y="138"/>
                    <a:pt x="5218" y="192"/>
                    <a:pt x="5124" y="235"/>
                  </a:cubicBezTo>
                  <a:cubicBezTo>
                    <a:pt x="5073" y="258"/>
                    <a:pt x="5025" y="280"/>
                    <a:pt x="5007" y="277"/>
                  </a:cubicBezTo>
                  <a:cubicBezTo>
                    <a:pt x="4995" y="274"/>
                    <a:pt x="4990" y="279"/>
                    <a:pt x="4988" y="283"/>
                  </a:cubicBezTo>
                  <a:cubicBezTo>
                    <a:pt x="4982" y="292"/>
                    <a:pt x="4984" y="309"/>
                    <a:pt x="5030" y="373"/>
                  </a:cubicBezTo>
                  <a:cubicBezTo>
                    <a:pt x="5051" y="400"/>
                    <a:pt x="5073" y="426"/>
                    <a:pt x="5080" y="435"/>
                  </a:cubicBezTo>
                  <a:cubicBezTo>
                    <a:pt x="5076" y="451"/>
                    <a:pt x="5074" y="466"/>
                    <a:pt x="5073" y="481"/>
                  </a:cubicBezTo>
                  <a:cubicBezTo>
                    <a:pt x="5065" y="479"/>
                    <a:pt x="5047" y="476"/>
                    <a:pt x="5037" y="486"/>
                  </a:cubicBezTo>
                  <a:cubicBezTo>
                    <a:pt x="5029" y="493"/>
                    <a:pt x="5026" y="504"/>
                    <a:pt x="5030" y="520"/>
                  </a:cubicBezTo>
                  <a:cubicBezTo>
                    <a:pt x="5031" y="525"/>
                    <a:pt x="5033" y="530"/>
                    <a:pt x="5034" y="537"/>
                  </a:cubicBezTo>
                  <a:cubicBezTo>
                    <a:pt x="5044" y="582"/>
                    <a:pt x="5061" y="657"/>
                    <a:pt x="5093" y="675"/>
                  </a:cubicBezTo>
                  <a:cubicBezTo>
                    <a:pt x="5098" y="678"/>
                    <a:pt x="5103" y="680"/>
                    <a:pt x="5109" y="680"/>
                  </a:cubicBezTo>
                  <a:cubicBezTo>
                    <a:pt x="5110" y="680"/>
                    <a:pt x="5112" y="680"/>
                    <a:pt x="5114" y="679"/>
                  </a:cubicBezTo>
                  <a:cubicBezTo>
                    <a:pt x="5117" y="686"/>
                    <a:pt x="5121" y="692"/>
                    <a:pt x="5124" y="698"/>
                  </a:cubicBezTo>
                  <a:cubicBezTo>
                    <a:pt x="5148" y="741"/>
                    <a:pt x="5175" y="773"/>
                    <a:pt x="5191" y="790"/>
                  </a:cubicBezTo>
                  <a:cubicBezTo>
                    <a:pt x="5191" y="791"/>
                    <a:pt x="5191" y="791"/>
                    <a:pt x="5191" y="792"/>
                  </a:cubicBezTo>
                  <a:cubicBezTo>
                    <a:pt x="5191" y="851"/>
                    <a:pt x="5191" y="851"/>
                    <a:pt x="5191" y="851"/>
                  </a:cubicBezTo>
                  <a:cubicBezTo>
                    <a:pt x="5177" y="852"/>
                    <a:pt x="5164" y="854"/>
                    <a:pt x="5152" y="856"/>
                  </a:cubicBezTo>
                  <a:cubicBezTo>
                    <a:pt x="5152" y="856"/>
                    <a:pt x="5151" y="855"/>
                    <a:pt x="5150" y="855"/>
                  </a:cubicBezTo>
                  <a:cubicBezTo>
                    <a:pt x="4724" y="855"/>
                    <a:pt x="4724" y="855"/>
                    <a:pt x="4724" y="855"/>
                  </a:cubicBezTo>
                  <a:cubicBezTo>
                    <a:pt x="4724" y="90"/>
                    <a:pt x="4724" y="90"/>
                    <a:pt x="4724" y="90"/>
                  </a:cubicBezTo>
                  <a:cubicBezTo>
                    <a:pt x="6017" y="90"/>
                    <a:pt x="6017" y="90"/>
                    <a:pt x="6017" y="90"/>
                  </a:cubicBezTo>
                  <a:cubicBezTo>
                    <a:pt x="6017" y="855"/>
                    <a:pt x="6017" y="855"/>
                    <a:pt x="6017" y="855"/>
                  </a:cubicBezTo>
                  <a:lnTo>
                    <a:pt x="5484" y="855"/>
                  </a:lnTo>
                  <a:close/>
                  <a:moveTo>
                    <a:pt x="5107" y="664"/>
                  </a:moveTo>
                  <a:cubicBezTo>
                    <a:pt x="5105" y="663"/>
                    <a:pt x="5103" y="663"/>
                    <a:pt x="5101" y="662"/>
                  </a:cubicBezTo>
                  <a:cubicBezTo>
                    <a:pt x="5075" y="647"/>
                    <a:pt x="5058" y="570"/>
                    <a:pt x="5050" y="533"/>
                  </a:cubicBezTo>
                  <a:cubicBezTo>
                    <a:pt x="5048" y="527"/>
                    <a:pt x="5047" y="521"/>
                    <a:pt x="5046" y="517"/>
                  </a:cubicBezTo>
                  <a:cubicBezTo>
                    <a:pt x="5044" y="507"/>
                    <a:pt x="5044" y="500"/>
                    <a:pt x="5047" y="498"/>
                  </a:cubicBezTo>
                  <a:cubicBezTo>
                    <a:pt x="5052" y="493"/>
                    <a:pt x="5066" y="496"/>
                    <a:pt x="5072" y="498"/>
                  </a:cubicBezTo>
                  <a:cubicBezTo>
                    <a:pt x="5072" y="498"/>
                    <a:pt x="5072" y="498"/>
                    <a:pt x="5072" y="498"/>
                  </a:cubicBezTo>
                  <a:cubicBezTo>
                    <a:pt x="5069" y="562"/>
                    <a:pt x="5086" y="619"/>
                    <a:pt x="5107" y="664"/>
                  </a:cubicBezTo>
                  <a:close/>
                  <a:moveTo>
                    <a:pt x="5096" y="435"/>
                  </a:moveTo>
                  <a:cubicBezTo>
                    <a:pt x="5097" y="432"/>
                    <a:pt x="5096" y="430"/>
                    <a:pt x="5094" y="428"/>
                  </a:cubicBezTo>
                  <a:cubicBezTo>
                    <a:pt x="5047" y="373"/>
                    <a:pt x="4999" y="306"/>
                    <a:pt x="5001" y="291"/>
                  </a:cubicBezTo>
                  <a:cubicBezTo>
                    <a:pt x="5001" y="291"/>
                    <a:pt x="5002" y="291"/>
                    <a:pt x="5004" y="292"/>
                  </a:cubicBezTo>
                  <a:cubicBezTo>
                    <a:pt x="5027" y="296"/>
                    <a:pt x="5070" y="276"/>
                    <a:pt x="5130" y="249"/>
                  </a:cubicBezTo>
                  <a:cubicBezTo>
                    <a:pt x="5217" y="209"/>
                    <a:pt x="5337" y="155"/>
                    <a:pt x="5410" y="177"/>
                  </a:cubicBezTo>
                  <a:cubicBezTo>
                    <a:pt x="5448" y="189"/>
                    <a:pt x="5472" y="206"/>
                    <a:pt x="5481" y="229"/>
                  </a:cubicBezTo>
                  <a:cubicBezTo>
                    <a:pt x="5491" y="257"/>
                    <a:pt x="5473" y="285"/>
                    <a:pt x="5473" y="285"/>
                  </a:cubicBezTo>
                  <a:cubicBezTo>
                    <a:pt x="5471" y="289"/>
                    <a:pt x="5472" y="293"/>
                    <a:pt x="5475" y="296"/>
                  </a:cubicBezTo>
                  <a:cubicBezTo>
                    <a:pt x="5475" y="296"/>
                    <a:pt x="5519" y="329"/>
                    <a:pt x="5536" y="406"/>
                  </a:cubicBezTo>
                  <a:cubicBezTo>
                    <a:pt x="5552" y="477"/>
                    <a:pt x="5547" y="601"/>
                    <a:pt x="5433" y="786"/>
                  </a:cubicBezTo>
                  <a:cubicBezTo>
                    <a:pt x="5422" y="793"/>
                    <a:pt x="5338" y="843"/>
                    <a:pt x="5215" y="792"/>
                  </a:cubicBezTo>
                  <a:cubicBezTo>
                    <a:pt x="5202" y="779"/>
                    <a:pt x="5049" y="627"/>
                    <a:pt x="5096" y="435"/>
                  </a:cubicBezTo>
                  <a:close/>
                  <a:moveTo>
                    <a:pt x="5557" y="493"/>
                  </a:moveTo>
                  <a:cubicBezTo>
                    <a:pt x="5564" y="491"/>
                    <a:pt x="5576" y="490"/>
                    <a:pt x="5581" y="494"/>
                  </a:cubicBezTo>
                  <a:cubicBezTo>
                    <a:pt x="5585" y="498"/>
                    <a:pt x="5583" y="507"/>
                    <a:pt x="5582" y="513"/>
                  </a:cubicBezTo>
                  <a:cubicBezTo>
                    <a:pt x="5581" y="517"/>
                    <a:pt x="5580" y="523"/>
                    <a:pt x="5578" y="529"/>
                  </a:cubicBezTo>
                  <a:cubicBezTo>
                    <a:pt x="5570" y="567"/>
                    <a:pt x="5552" y="645"/>
                    <a:pt x="5526" y="658"/>
                  </a:cubicBezTo>
                  <a:cubicBezTo>
                    <a:pt x="5523" y="660"/>
                    <a:pt x="5519" y="660"/>
                    <a:pt x="5516" y="659"/>
                  </a:cubicBezTo>
                  <a:cubicBezTo>
                    <a:pt x="5543" y="594"/>
                    <a:pt x="5554" y="539"/>
                    <a:pt x="5557" y="493"/>
                  </a:cubicBezTo>
                  <a:close/>
                  <a:moveTo>
                    <a:pt x="5207" y="805"/>
                  </a:moveTo>
                  <a:cubicBezTo>
                    <a:pt x="5207" y="806"/>
                    <a:pt x="5208" y="806"/>
                    <a:pt x="5208" y="806"/>
                  </a:cubicBezTo>
                  <a:cubicBezTo>
                    <a:pt x="5251" y="824"/>
                    <a:pt x="5290" y="830"/>
                    <a:pt x="5323" y="830"/>
                  </a:cubicBezTo>
                  <a:cubicBezTo>
                    <a:pt x="5378" y="830"/>
                    <a:pt x="5417" y="813"/>
                    <a:pt x="5434" y="803"/>
                  </a:cubicBezTo>
                  <a:cubicBezTo>
                    <a:pt x="5434" y="853"/>
                    <a:pt x="5434" y="853"/>
                    <a:pt x="5434" y="853"/>
                  </a:cubicBezTo>
                  <a:cubicBezTo>
                    <a:pt x="5376" y="850"/>
                    <a:pt x="5281" y="846"/>
                    <a:pt x="5207" y="850"/>
                  </a:cubicBezTo>
                  <a:lnTo>
                    <a:pt x="5207" y="805"/>
                  </a:lnTo>
                  <a:close/>
                  <a:moveTo>
                    <a:pt x="5158" y="871"/>
                  </a:moveTo>
                  <a:cubicBezTo>
                    <a:pt x="5248" y="857"/>
                    <a:pt x="5436" y="869"/>
                    <a:pt x="5476" y="872"/>
                  </a:cubicBezTo>
                  <a:cubicBezTo>
                    <a:pt x="5476" y="922"/>
                    <a:pt x="5476" y="922"/>
                    <a:pt x="5476" y="922"/>
                  </a:cubicBezTo>
                  <a:cubicBezTo>
                    <a:pt x="5476" y="923"/>
                    <a:pt x="5476" y="923"/>
                    <a:pt x="5476" y="923"/>
                  </a:cubicBezTo>
                  <a:cubicBezTo>
                    <a:pt x="5381" y="914"/>
                    <a:pt x="5263" y="910"/>
                    <a:pt x="5158" y="921"/>
                  </a:cubicBezTo>
                  <a:lnTo>
                    <a:pt x="5158" y="871"/>
                  </a:lnTo>
                  <a:close/>
                  <a:moveTo>
                    <a:pt x="3928" y="1078"/>
                  </a:moveTo>
                  <a:cubicBezTo>
                    <a:pt x="3932" y="1058"/>
                    <a:pt x="3932" y="1058"/>
                    <a:pt x="3932" y="1058"/>
                  </a:cubicBezTo>
                  <a:cubicBezTo>
                    <a:pt x="3947" y="1045"/>
                    <a:pt x="4044" y="1050"/>
                    <a:pt x="4088" y="1056"/>
                  </a:cubicBezTo>
                  <a:cubicBezTo>
                    <a:pt x="4088" y="1125"/>
                    <a:pt x="4088" y="1125"/>
                    <a:pt x="4088" y="1125"/>
                  </a:cubicBezTo>
                  <a:cubicBezTo>
                    <a:pt x="4049" y="1117"/>
                    <a:pt x="4004" y="1106"/>
                    <a:pt x="4004" y="1106"/>
                  </a:cubicBezTo>
                  <a:cubicBezTo>
                    <a:pt x="4000" y="1105"/>
                    <a:pt x="3997" y="1107"/>
                    <a:pt x="3996" y="1110"/>
                  </a:cubicBezTo>
                  <a:cubicBezTo>
                    <a:pt x="3996" y="1112"/>
                    <a:pt x="3996" y="1114"/>
                    <a:pt x="3997" y="1115"/>
                  </a:cubicBezTo>
                  <a:cubicBezTo>
                    <a:pt x="3992" y="1119"/>
                    <a:pt x="3987" y="1126"/>
                    <a:pt x="3982" y="1139"/>
                  </a:cubicBezTo>
                  <a:cubicBezTo>
                    <a:pt x="3981" y="1142"/>
                    <a:pt x="3983" y="1145"/>
                    <a:pt x="3986" y="1146"/>
                  </a:cubicBezTo>
                  <a:cubicBezTo>
                    <a:pt x="3989" y="1147"/>
                    <a:pt x="3993" y="1146"/>
                    <a:pt x="3994" y="1143"/>
                  </a:cubicBezTo>
                  <a:cubicBezTo>
                    <a:pt x="3998" y="1131"/>
                    <a:pt x="4003" y="1124"/>
                    <a:pt x="4009" y="1122"/>
                  </a:cubicBezTo>
                  <a:cubicBezTo>
                    <a:pt x="4011" y="1122"/>
                    <a:pt x="4013" y="1122"/>
                    <a:pt x="4014" y="1122"/>
                  </a:cubicBezTo>
                  <a:cubicBezTo>
                    <a:pt x="4014" y="1128"/>
                    <a:pt x="4012" y="1143"/>
                    <a:pt x="4010" y="1157"/>
                  </a:cubicBezTo>
                  <a:cubicBezTo>
                    <a:pt x="4003" y="1161"/>
                    <a:pt x="3992" y="1162"/>
                    <a:pt x="3982" y="1161"/>
                  </a:cubicBezTo>
                  <a:cubicBezTo>
                    <a:pt x="3980" y="1161"/>
                    <a:pt x="3979" y="1161"/>
                    <a:pt x="3977" y="1161"/>
                  </a:cubicBezTo>
                  <a:cubicBezTo>
                    <a:pt x="3968" y="1160"/>
                    <a:pt x="3960" y="1158"/>
                    <a:pt x="3957" y="1157"/>
                  </a:cubicBezTo>
                  <a:cubicBezTo>
                    <a:pt x="3955" y="1150"/>
                    <a:pt x="3958" y="1115"/>
                    <a:pt x="3962" y="1086"/>
                  </a:cubicBezTo>
                  <a:cubicBezTo>
                    <a:pt x="3962" y="1082"/>
                    <a:pt x="3960" y="1079"/>
                    <a:pt x="3956" y="1079"/>
                  </a:cubicBezTo>
                  <a:cubicBezTo>
                    <a:pt x="3953" y="1078"/>
                    <a:pt x="3950" y="1081"/>
                    <a:pt x="3950" y="1084"/>
                  </a:cubicBezTo>
                  <a:cubicBezTo>
                    <a:pt x="3940" y="1157"/>
                    <a:pt x="3946" y="1163"/>
                    <a:pt x="3948" y="1165"/>
                  </a:cubicBezTo>
                  <a:cubicBezTo>
                    <a:pt x="3949" y="1166"/>
                    <a:pt x="3950" y="1167"/>
                    <a:pt x="3952" y="1168"/>
                  </a:cubicBezTo>
                  <a:cubicBezTo>
                    <a:pt x="3950" y="1168"/>
                    <a:pt x="3947" y="1167"/>
                    <a:pt x="3944" y="1167"/>
                  </a:cubicBezTo>
                  <a:cubicBezTo>
                    <a:pt x="3944" y="1167"/>
                    <a:pt x="3943" y="1167"/>
                    <a:pt x="3942" y="1167"/>
                  </a:cubicBezTo>
                  <a:cubicBezTo>
                    <a:pt x="3934" y="1167"/>
                    <a:pt x="3933" y="1166"/>
                    <a:pt x="3930" y="1162"/>
                  </a:cubicBezTo>
                  <a:cubicBezTo>
                    <a:pt x="3929" y="1161"/>
                    <a:pt x="3928" y="1160"/>
                    <a:pt x="3927" y="1159"/>
                  </a:cubicBezTo>
                  <a:cubicBezTo>
                    <a:pt x="3924" y="1151"/>
                    <a:pt x="3925" y="1112"/>
                    <a:pt x="3928" y="1078"/>
                  </a:cubicBezTo>
                  <a:close/>
                  <a:moveTo>
                    <a:pt x="3901" y="1058"/>
                  </a:moveTo>
                  <a:cubicBezTo>
                    <a:pt x="3906" y="1078"/>
                    <a:pt x="3906" y="1078"/>
                    <a:pt x="3906" y="1078"/>
                  </a:cubicBezTo>
                  <a:cubicBezTo>
                    <a:pt x="3909" y="1112"/>
                    <a:pt x="3910" y="1151"/>
                    <a:pt x="3907" y="1159"/>
                  </a:cubicBezTo>
                  <a:cubicBezTo>
                    <a:pt x="3906" y="1160"/>
                    <a:pt x="3905" y="1161"/>
                    <a:pt x="3904" y="1162"/>
                  </a:cubicBezTo>
                  <a:cubicBezTo>
                    <a:pt x="3900" y="1166"/>
                    <a:pt x="3899" y="1167"/>
                    <a:pt x="3891" y="1167"/>
                  </a:cubicBezTo>
                  <a:cubicBezTo>
                    <a:pt x="3890" y="1167"/>
                    <a:pt x="3888" y="1166"/>
                    <a:pt x="3885" y="1166"/>
                  </a:cubicBezTo>
                  <a:cubicBezTo>
                    <a:pt x="3885" y="1165"/>
                    <a:pt x="3886" y="1165"/>
                    <a:pt x="3886" y="1165"/>
                  </a:cubicBezTo>
                  <a:cubicBezTo>
                    <a:pt x="3888" y="1163"/>
                    <a:pt x="3893" y="1157"/>
                    <a:pt x="3884" y="1084"/>
                  </a:cubicBezTo>
                  <a:cubicBezTo>
                    <a:pt x="3883" y="1081"/>
                    <a:pt x="3880" y="1078"/>
                    <a:pt x="3877" y="1079"/>
                  </a:cubicBezTo>
                  <a:cubicBezTo>
                    <a:pt x="3874" y="1079"/>
                    <a:pt x="3872" y="1082"/>
                    <a:pt x="3872" y="1086"/>
                  </a:cubicBezTo>
                  <a:cubicBezTo>
                    <a:pt x="3876" y="1115"/>
                    <a:pt x="3879" y="1150"/>
                    <a:pt x="3877" y="1157"/>
                  </a:cubicBezTo>
                  <a:cubicBezTo>
                    <a:pt x="3870" y="1160"/>
                    <a:pt x="3837" y="1165"/>
                    <a:pt x="3824" y="1157"/>
                  </a:cubicBezTo>
                  <a:cubicBezTo>
                    <a:pt x="3821" y="1143"/>
                    <a:pt x="3819" y="1128"/>
                    <a:pt x="3820" y="1122"/>
                  </a:cubicBezTo>
                  <a:cubicBezTo>
                    <a:pt x="3821" y="1122"/>
                    <a:pt x="3822" y="1122"/>
                    <a:pt x="3825" y="1122"/>
                  </a:cubicBezTo>
                  <a:cubicBezTo>
                    <a:pt x="3831" y="1124"/>
                    <a:pt x="3836" y="1131"/>
                    <a:pt x="3840" y="1143"/>
                  </a:cubicBezTo>
                  <a:cubicBezTo>
                    <a:pt x="3841" y="1146"/>
                    <a:pt x="3844" y="1147"/>
                    <a:pt x="3848" y="1146"/>
                  </a:cubicBezTo>
                  <a:cubicBezTo>
                    <a:pt x="3851" y="1145"/>
                    <a:pt x="3852" y="1142"/>
                    <a:pt x="3851" y="1139"/>
                  </a:cubicBezTo>
                  <a:cubicBezTo>
                    <a:pt x="3847" y="1126"/>
                    <a:pt x="3841" y="1119"/>
                    <a:pt x="3836" y="1115"/>
                  </a:cubicBezTo>
                  <a:cubicBezTo>
                    <a:pt x="3837" y="1114"/>
                    <a:pt x="3838" y="1112"/>
                    <a:pt x="3837" y="1110"/>
                  </a:cubicBezTo>
                  <a:cubicBezTo>
                    <a:pt x="3836" y="1107"/>
                    <a:pt x="3833" y="1105"/>
                    <a:pt x="3830" y="1106"/>
                  </a:cubicBezTo>
                  <a:cubicBezTo>
                    <a:pt x="3829" y="1106"/>
                    <a:pt x="3793" y="1116"/>
                    <a:pt x="3756" y="1124"/>
                  </a:cubicBezTo>
                  <a:cubicBezTo>
                    <a:pt x="3756" y="1055"/>
                    <a:pt x="3756" y="1055"/>
                    <a:pt x="3756" y="1055"/>
                  </a:cubicBezTo>
                  <a:cubicBezTo>
                    <a:pt x="3839" y="1048"/>
                    <a:pt x="3892" y="1051"/>
                    <a:pt x="3901" y="1058"/>
                  </a:cubicBezTo>
                  <a:close/>
                  <a:moveTo>
                    <a:pt x="1757" y="955"/>
                  </a:moveTo>
                  <a:cubicBezTo>
                    <a:pt x="1757" y="18"/>
                    <a:pt x="1757" y="18"/>
                    <a:pt x="1757" y="18"/>
                  </a:cubicBezTo>
                  <a:cubicBezTo>
                    <a:pt x="3210" y="18"/>
                    <a:pt x="3210" y="18"/>
                    <a:pt x="3210" y="18"/>
                  </a:cubicBezTo>
                  <a:cubicBezTo>
                    <a:pt x="3210" y="955"/>
                    <a:pt x="3210" y="955"/>
                    <a:pt x="3210" y="955"/>
                  </a:cubicBezTo>
                  <a:cubicBezTo>
                    <a:pt x="2892" y="955"/>
                    <a:pt x="2892" y="955"/>
                    <a:pt x="2892" y="955"/>
                  </a:cubicBezTo>
                  <a:cubicBezTo>
                    <a:pt x="2891" y="955"/>
                    <a:pt x="2890" y="956"/>
                    <a:pt x="2889" y="956"/>
                  </a:cubicBezTo>
                  <a:cubicBezTo>
                    <a:pt x="2869" y="949"/>
                    <a:pt x="2849" y="943"/>
                    <a:pt x="2829" y="936"/>
                  </a:cubicBezTo>
                  <a:cubicBezTo>
                    <a:pt x="2792" y="923"/>
                    <a:pt x="2748" y="915"/>
                    <a:pt x="2702" y="909"/>
                  </a:cubicBezTo>
                  <a:cubicBezTo>
                    <a:pt x="2702" y="871"/>
                    <a:pt x="2702" y="871"/>
                    <a:pt x="2702" y="871"/>
                  </a:cubicBezTo>
                  <a:cubicBezTo>
                    <a:pt x="3138" y="871"/>
                    <a:pt x="3138" y="871"/>
                    <a:pt x="3138" y="871"/>
                  </a:cubicBezTo>
                  <a:cubicBezTo>
                    <a:pt x="3142" y="871"/>
                    <a:pt x="3145" y="868"/>
                    <a:pt x="3145" y="863"/>
                  </a:cubicBezTo>
                  <a:cubicBezTo>
                    <a:pt x="3145" y="82"/>
                    <a:pt x="3145" y="82"/>
                    <a:pt x="3145" y="82"/>
                  </a:cubicBezTo>
                  <a:cubicBezTo>
                    <a:pt x="3145" y="78"/>
                    <a:pt x="3142" y="74"/>
                    <a:pt x="3138" y="74"/>
                  </a:cubicBezTo>
                  <a:cubicBezTo>
                    <a:pt x="1829" y="74"/>
                    <a:pt x="1829" y="74"/>
                    <a:pt x="1829" y="74"/>
                  </a:cubicBezTo>
                  <a:cubicBezTo>
                    <a:pt x="1825" y="74"/>
                    <a:pt x="1821" y="78"/>
                    <a:pt x="1821" y="82"/>
                  </a:cubicBezTo>
                  <a:cubicBezTo>
                    <a:pt x="1821" y="863"/>
                    <a:pt x="1821" y="863"/>
                    <a:pt x="1821" y="863"/>
                  </a:cubicBezTo>
                  <a:cubicBezTo>
                    <a:pt x="1821" y="868"/>
                    <a:pt x="1825" y="871"/>
                    <a:pt x="1829" y="871"/>
                  </a:cubicBezTo>
                  <a:cubicBezTo>
                    <a:pt x="2352" y="871"/>
                    <a:pt x="2352" y="871"/>
                    <a:pt x="2352" y="871"/>
                  </a:cubicBezTo>
                  <a:cubicBezTo>
                    <a:pt x="2352" y="909"/>
                    <a:pt x="2352" y="909"/>
                    <a:pt x="2352" y="909"/>
                  </a:cubicBezTo>
                  <a:cubicBezTo>
                    <a:pt x="2352" y="909"/>
                    <a:pt x="2352" y="910"/>
                    <a:pt x="2353" y="910"/>
                  </a:cubicBezTo>
                  <a:cubicBezTo>
                    <a:pt x="2274" y="918"/>
                    <a:pt x="2213" y="929"/>
                    <a:pt x="2189" y="936"/>
                  </a:cubicBezTo>
                  <a:cubicBezTo>
                    <a:pt x="2182" y="938"/>
                    <a:pt x="2173" y="945"/>
                    <a:pt x="2164" y="955"/>
                  </a:cubicBezTo>
                  <a:lnTo>
                    <a:pt x="1757" y="955"/>
                  </a:lnTo>
                  <a:close/>
                  <a:moveTo>
                    <a:pt x="2368" y="909"/>
                  </a:moveTo>
                  <a:cubicBezTo>
                    <a:pt x="2368" y="909"/>
                    <a:pt x="2368" y="909"/>
                    <a:pt x="2368" y="909"/>
                  </a:cubicBezTo>
                  <a:cubicBezTo>
                    <a:pt x="2368" y="858"/>
                    <a:pt x="2368" y="858"/>
                    <a:pt x="2368" y="858"/>
                  </a:cubicBezTo>
                  <a:cubicBezTo>
                    <a:pt x="2408" y="855"/>
                    <a:pt x="2596" y="843"/>
                    <a:pt x="2686" y="857"/>
                  </a:cubicBezTo>
                  <a:cubicBezTo>
                    <a:pt x="2686" y="907"/>
                    <a:pt x="2686" y="907"/>
                    <a:pt x="2686" y="907"/>
                  </a:cubicBezTo>
                  <a:cubicBezTo>
                    <a:pt x="2581" y="896"/>
                    <a:pt x="2464" y="900"/>
                    <a:pt x="2368" y="909"/>
                  </a:cubicBezTo>
                  <a:close/>
                  <a:moveTo>
                    <a:pt x="2696" y="843"/>
                  </a:moveTo>
                  <a:cubicBezTo>
                    <a:pt x="2686" y="841"/>
                    <a:pt x="2674" y="839"/>
                    <a:pt x="2661" y="838"/>
                  </a:cubicBezTo>
                  <a:cubicBezTo>
                    <a:pt x="2661" y="789"/>
                    <a:pt x="2661" y="789"/>
                    <a:pt x="2661" y="789"/>
                  </a:cubicBezTo>
                  <a:cubicBezTo>
                    <a:pt x="2661" y="789"/>
                    <a:pt x="2661" y="789"/>
                    <a:pt x="2661" y="788"/>
                  </a:cubicBezTo>
                  <a:cubicBezTo>
                    <a:pt x="2662" y="788"/>
                    <a:pt x="2662" y="787"/>
                    <a:pt x="2663" y="786"/>
                  </a:cubicBezTo>
                  <a:cubicBezTo>
                    <a:pt x="2666" y="780"/>
                    <a:pt x="2671" y="771"/>
                    <a:pt x="2679" y="760"/>
                  </a:cubicBezTo>
                  <a:cubicBezTo>
                    <a:pt x="2711" y="712"/>
                    <a:pt x="2770" y="623"/>
                    <a:pt x="2777" y="521"/>
                  </a:cubicBezTo>
                  <a:cubicBezTo>
                    <a:pt x="2785" y="391"/>
                    <a:pt x="2781" y="329"/>
                    <a:pt x="2735" y="282"/>
                  </a:cubicBezTo>
                  <a:cubicBezTo>
                    <a:pt x="2712" y="259"/>
                    <a:pt x="2593" y="150"/>
                    <a:pt x="2455" y="201"/>
                  </a:cubicBezTo>
                  <a:cubicBezTo>
                    <a:pt x="2355" y="239"/>
                    <a:pt x="2347" y="305"/>
                    <a:pt x="2347" y="329"/>
                  </a:cubicBezTo>
                  <a:cubicBezTo>
                    <a:pt x="2327" y="333"/>
                    <a:pt x="2298" y="347"/>
                    <a:pt x="2293" y="381"/>
                  </a:cubicBezTo>
                  <a:cubicBezTo>
                    <a:pt x="2276" y="490"/>
                    <a:pt x="2281" y="580"/>
                    <a:pt x="2308" y="648"/>
                  </a:cubicBezTo>
                  <a:cubicBezTo>
                    <a:pt x="2339" y="725"/>
                    <a:pt x="2360" y="768"/>
                    <a:pt x="2402" y="793"/>
                  </a:cubicBezTo>
                  <a:cubicBezTo>
                    <a:pt x="2402" y="840"/>
                    <a:pt x="2402" y="840"/>
                    <a:pt x="2402" y="840"/>
                  </a:cubicBezTo>
                  <a:cubicBezTo>
                    <a:pt x="2378" y="841"/>
                    <a:pt x="2362" y="842"/>
                    <a:pt x="2360" y="842"/>
                  </a:cubicBezTo>
                  <a:cubicBezTo>
                    <a:pt x="2355" y="843"/>
                    <a:pt x="2352" y="846"/>
                    <a:pt x="2352" y="850"/>
                  </a:cubicBezTo>
                  <a:cubicBezTo>
                    <a:pt x="2352" y="855"/>
                    <a:pt x="2352" y="855"/>
                    <a:pt x="2352" y="855"/>
                  </a:cubicBezTo>
                  <a:cubicBezTo>
                    <a:pt x="1837" y="855"/>
                    <a:pt x="1837" y="855"/>
                    <a:pt x="1837" y="855"/>
                  </a:cubicBezTo>
                  <a:cubicBezTo>
                    <a:pt x="1837" y="90"/>
                    <a:pt x="1837" y="90"/>
                    <a:pt x="1837" y="90"/>
                  </a:cubicBezTo>
                  <a:cubicBezTo>
                    <a:pt x="3130" y="90"/>
                    <a:pt x="3130" y="90"/>
                    <a:pt x="3130" y="90"/>
                  </a:cubicBezTo>
                  <a:cubicBezTo>
                    <a:pt x="3130" y="855"/>
                    <a:pt x="3130" y="855"/>
                    <a:pt x="3130" y="855"/>
                  </a:cubicBezTo>
                  <a:cubicBezTo>
                    <a:pt x="2702" y="855"/>
                    <a:pt x="2702" y="855"/>
                    <a:pt x="2702" y="855"/>
                  </a:cubicBezTo>
                  <a:cubicBezTo>
                    <a:pt x="2702" y="850"/>
                    <a:pt x="2702" y="850"/>
                    <a:pt x="2702" y="850"/>
                  </a:cubicBezTo>
                  <a:cubicBezTo>
                    <a:pt x="2702" y="847"/>
                    <a:pt x="2700" y="843"/>
                    <a:pt x="2696" y="843"/>
                  </a:cubicBezTo>
                  <a:close/>
                  <a:moveTo>
                    <a:pt x="2363" y="334"/>
                  </a:moveTo>
                  <a:cubicBezTo>
                    <a:pt x="2363" y="331"/>
                    <a:pt x="2352" y="257"/>
                    <a:pt x="2461" y="216"/>
                  </a:cubicBezTo>
                  <a:cubicBezTo>
                    <a:pt x="2589" y="168"/>
                    <a:pt x="2702" y="272"/>
                    <a:pt x="2723" y="293"/>
                  </a:cubicBezTo>
                  <a:cubicBezTo>
                    <a:pt x="2766" y="335"/>
                    <a:pt x="2769" y="395"/>
                    <a:pt x="2761" y="520"/>
                  </a:cubicBezTo>
                  <a:cubicBezTo>
                    <a:pt x="2755" y="618"/>
                    <a:pt x="2697" y="705"/>
                    <a:pt x="2666" y="751"/>
                  </a:cubicBezTo>
                  <a:cubicBezTo>
                    <a:pt x="2658" y="763"/>
                    <a:pt x="2652" y="772"/>
                    <a:pt x="2648" y="778"/>
                  </a:cubicBezTo>
                  <a:cubicBezTo>
                    <a:pt x="2636" y="803"/>
                    <a:pt x="2504" y="812"/>
                    <a:pt x="2442" y="793"/>
                  </a:cubicBezTo>
                  <a:cubicBezTo>
                    <a:pt x="2384" y="775"/>
                    <a:pt x="2363" y="741"/>
                    <a:pt x="2323" y="642"/>
                  </a:cubicBezTo>
                  <a:cubicBezTo>
                    <a:pt x="2297" y="576"/>
                    <a:pt x="2292" y="489"/>
                    <a:pt x="2309" y="383"/>
                  </a:cubicBezTo>
                  <a:cubicBezTo>
                    <a:pt x="2314" y="348"/>
                    <a:pt x="2354" y="344"/>
                    <a:pt x="2356" y="343"/>
                  </a:cubicBezTo>
                  <a:cubicBezTo>
                    <a:pt x="2358" y="343"/>
                    <a:pt x="2360" y="342"/>
                    <a:pt x="2362" y="340"/>
                  </a:cubicBezTo>
                  <a:cubicBezTo>
                    <a:pt x="2363" y="339"/>
                    <a:pt x="2364" y="336"/>
                    <a:pt x="2363" y="334"/>
                  </a:cubicBezTo>
                  <a:close/>
                  <a:moveTo>
                    <a:pt x="2437" y="808"/>
                  </a:moveTo>
                  <a:cubicBezTo>
                    <a:pt x="2461" y="815"/>
                    <a:pt x="2497" y="819"/>
                    <a:pt x="2532" y="819"/>
                  </a:cubicBezTo>
                  <a:cubicBezTo>
                    <a:pt x="2576" y="819"/>
                    <a:pt x="2620" y="813"/>
                    <a:pt x="2645" y="801"/>
                  </a:cubicBezTo>
                  <a:cubicBezTo>
                    <a:pt x="2645" y="837"/>
                    <a:pt x="2645" y="837"/>
                    <a:pt x="2645" y="837"/>
                  </a:cubicBezTo>
                  <a:cubicBezTo>
                    <a:pt x="2574" y="832"/>
                    <a:pt x="2479" y="835"/>
                    <a:pt x="2418" y="839"/>
                  </a:cubicBezTo>
                  <a:cubicBezTo>
                    <a:pt x="2418" y="801"/>
                    <a:pt x="2418" y="801"/>
                    <a:pt x="2418" y="801"/>
                  </a:cubicBezTo>
                  <a:cubicBezTo>
                    <a:pt x="2424" y="804"/>
                    <a:pt x="2431" y="806"/>
                    <a:pt x="2437" y="808"/>
                  </a:cubicBezTo>
                  <a:close/>
                  <a:moveTo>
                    <a:pt x="634" y="1341"/>
                  </a:moveTo>
                  <a:cubicBezTo>
                    <a:pt x="488" y="1341"/>
                    <a:pt x="488" y="1341"/>
                    <a:pt x="488" y="1341"/>
                  </a:cubicBezTo>
                  <a:cubicBezTo>
                    <a:pt x="488" y="1031"/>
                    <a:pt x="488" y="1031"/>
                    <a:pt x="488" y="1031"/>
                  </a:cubicBezTo>
                  <a:cubicBezTo>
                    <a:pt x="634" y="1031"/>
                    <a:pt x="634" y="1031"/>
                    <a:pt x="634" y="1031"/>
                  </a:cubicBezTo>
                  <a:lnTo>
                    <a:pt x="634" y="1341"/>
                  </a:lnTo>
                  <a:close/>
                  <a:moveTo>
                    <a:pt x="634" y="566"/>
                  </a:moveTo>
                  <a:cubicBezTo>
                    <a:pt x="634" y="1019"/>
                    <a:pt x="634" y="1019"/>
                    <a:pt x="634" y="1019"/>
                  </a:cubicBezTo>
                  <a:cubicBezTo>
                    <a:pt x="488" y="1019"/>
                    <a:pt x="488" y="1019"/>
                    <a:pt x="488" y="1019"/>
                  </a:cubicBezTo>
                  <a:cubicBezTo>
                    <a:pt x="488" y="566"/>
                    <a:pt x="488" y="566"/>
                    <a:pt x="488" y="566"/>
                  </a:cubicBezTo>
                  <a:lnTo>
                    <a:pt x="634" y="566"/>
                  </a:lnTo>
                  <a:close/>
                  <a:moveTo>
                    <a:pt x="435" y="1341"/>
                  </a:moveTo>
                  <a:cubicBezTo>
                    <a:pt x="290" y="1341"/>
                    <a:pt x="290" y="1341"/>
                    <a:pt x="290" y="1341"/>
                  </a:cubicBezTo>
                  <a:cubicBezTo>
                    <a:pt x="290" y="1031"/>
                    <a:pt x="290" y="1031"/>
                    <a:pt x="290" y="1031"/>
                  </a:cubicBezTo>
                  <a:cubicBezTo>
                    <a:pt x="435" y="1031"/>
                    <a:pt x="435" y="1031"/>
                    <a:pt x="435" y="1031"/>
                  </a:cubicBezTo>
                  <a:lnTo>
                    <a:pt x="435" y="1341"/>
                  </a:lnTo>
                  <a:close/>
                  <a:moveTo>
                    <a:pt x="435" y="566"/>
                  </a:moveTo>
                  <a:cubicBezTo>
                    <a:pt x="435" y="1019"/>
                    <a:pt x="435" y="1019"/>
                    <a:pt x="435" y="1019"/>
                  </a:cubicBezTo>
                  <a:cubicBezTo>
                    <a:pt x="290" y="1019"/>
                    <a:pt x="290" y="1019"/>
                    <a:pt x="290" y="1019"/>
                  </a:cubicBezTo>
                  <a:cubicBezTo>
                    <a:pt x="290" y="566"/>
                    <a:pt x="290" y="566"/>
                    <a:pt x="290" y="566"/>
                  </a:cubicBezTo>
                  <a:lnTo>
                    <a:pt x="435" y="566"/>
                  </a:lnTo>
                  <a:close/>
                  <a:moveTo>
                    <a:pt x="239" y="1341"/>
                  </a:moveTo>
                  <a:cubicBezTo>
                    <a:pt x="94" y="1341"/>
                    <a:pt x="94" y="1341"/>
                    <a:pt x="94" y="1341"/>
                  </a:cubicBezTo>
                  <a:cubicBezTo>
                    <a:pt x="94" y="1031"/>
                    <a:pt x="94" y="1031"/>
                    <a:pt x="94" y="1031"/>
                  </a:cubicBezTo>
                  <a:cubicBezTo>
                    <a:pt x="239" y="1031"/>
                    <a:pt x="239" y="1031"/>
                    <a:pt x="239" y="1031"/>
                  </a:cubicBezTo>
                  <a:lnTo>
                    <a:pt x="239" y="1341"/>
                  </a:lnTo>
                  <a:close/>
                  <a:moveTo>
                    <a:pt x="239" y="566"/>
                  </a:moveTo>
                  <a:cubicBezTo>
                    <a:pt x="239" y="1019"/>
                    <a:pt x="239" y="1019"/>
                    <a:pt x="239" y="1019"/>
                  </a:cubicBezTo>
                  <a:cubicBezTo>
                    <a:pt x="94" y="1019"/>
                    <a:pt x="94" y="1019"/>
                    <a:pt x="94" y="1019"/>
                  </a:cubicBezTo>
                  <a:cubicBezTo>
                    <a:pt x="94" y="566"/>
                    <a:pt x="94" y="566"/>
                    <a:pt x="94" y="566"/>
                  </a:cubicBezTo>
                  <a:lnTo>
                    <a:pt x="239" y="566"/>
                  </a:lnTo>
                  <a:close/>
                  <a:moveTo>
                    <a:pt x="1028" y="2120"/>
                  </a:moveTo>
                  <a:cubicBezTo>
                    <a:pt x="174" y="2120"/>
                    <a:pt x="174" y="2120"/>
                    <a:pt x="174" y="2120"/>
                  </a:cubicBezTo>
                  <a:cubicBezTo>
                    <a:pt x="174" y="1800"/>
                    <a:pt x="174" y="1800"/>
                    <a:pt x="174" y="1800"/>
                  </a:cubicBezTo>
                  <a:cubicBezTo>
                    <a:pt x="1028" y="1800"/>
                    <a:pt x="1028" y="1800"/>
                    <a:pt x="1028" y="1800"/>
                  </a:cubicBezTo>
                  <a:lnTo>
                    <a:pt x="1028" y="2120"/>
                  </a:lnTo>
                  <a:close/>
                  <a:moveTo>
                    <a:pt x="174" y="2815"/>
                  </a:moveTo>
                  <a:cubicBezTo>
                    <a:pt x="174" y="2136"/>
                    <a:pt x="174" y="2136"/>
                    <a:pt x="174" y="2136"/>
                  </a:cubicBezTo>
                  <a:cubicBezTo>
                    <a:pt x="1028" y="2136"/>
                    <a:pt x="1028" y="2136"/>
                    <a:pt x="1028" y="2136"/>
                  </a:cubicBezTo>
                  <a:cubicBezTo>
                    <a:pt x="1028" y="2815"/>
                    <a:pt x="1028" y="2815"/>
                    <a:pt x="1028" y="2815"/>
                  </a:cubicBezTo>
                  <a:lnTo>
                    <a:pt x="174" y="2815"/>
                  </a:lnTo>
                  <a:close/>
                  <a:moveTo>
                    <a:pt x="1028" y="1784"/>
                  </a:moveTo>
                  <a:cubicBezTo>
                    <a:pt x="174" y="1784"/>
                    <a:pt x="174" y="1784"/>
                    <a:pt x="174" y="1784"/>
                  </a:cubicBezTo>
                  <a:cubicBezTo>
                    <a:pt x="174" y="1479"/>
                    <a:pt x="174" y="1479"/>
                    <a:pt x="174" y="1479"/>
                  </a:cubicBezTo>
                  <a:cubicBezTo>
                    <a:pt x="1028" y="1479"/>
                    <a:pt x="1028" y="1479"/>
                    <a:pt x="1028" y="1479"/>
                  </a:cubicBezTo>
                  <a:lnTo>
                    <a:pt x="1028" y="1784"/>
                  </a:lnTo>
                  <a:close/>
                  <a:moveTo>
                    <a:pt x="1036" y="1463"/>
                  </a:moveTo>
                  <a:cubicBezTo>
                    <a:pt x="166" y="1463"/>
                    <a:pt x="166" y="1463"/>
                    <a:pt x="166" y="1463"/>
                  </a:cubicBezTo>
                  <a:cubicBezTo>
                    <a:pt x="16" y="1463"/>
                    <a:pt x="16" y="1463"/>
                    <a:pt x="16" y="1463"/>
                  </a:cubicBezTo>
                  <a:cubicBezTo>
                    <a:pt x="16" y="1361"/>
                    <a:pt x="16" y="1361"/>
                    <a:pt x="16" y="1361"/>
                  </a:cubicBezTo>
                  <a:cubicBezTo>
                    <a:pt x="1965" y="1361"/>
                    <a:pt x="1965" y="1361"/>
                    <a:pt x="1965" y="1361"/>
                  </a:cubicBezTo>
                  <a:cubicBezTo>
                    <a:pt x="1953" y="1388"/>
                    <a:pt x="1943" y="1411"/>
                    <a:pt x="1935" y="1428"/>
                  </a:cubicBezTo>
                  <a:cubicBezTo>
                    <a:pt x="1929" y="1440"/>
                    <a:pt x="1926" y="1452"/>
                    <a:pt x="1926" y="1463"/>
                  </a:cubicBezTo>
                  <a:lnTo>
                    <a:pt x="1036" y="1463"/>
                  </a:lnTo>
                  <a:close/>
                  <a:moveTo>
                    <a:pt x="2156" y="1243"/>
                  </a:moveTo>
                  <a:cubicBezTo>
                    <a:pt x="2155" y="1243"/>
                    <a:pt x="2154" y="1228"/>
                    <a:pt x="2164" y="1218"/>
                  </a:cubicBezTo>
                  <a:cubicBezTo>
                    <a:pt x="2170" y="1211"/>
                    <a:pt x="2180" y="1208"/>
                    <a:pt x="2194" y="1208"/>
                  </a:cubicBezTo>
                  <a:cubicBezTo>
                    <a:pt x="2850" y="1208"/>
                    <a:pt x="2850" y="1208"/>
                    <a:pt x="2850" y="1208"/>
                  </a:cubicBezTo>
                  <a:cubicBezTo>
                    <a:pt x="2852" y="1208"/>
                    <a:pt x="2911" y="1210"/>
                    <a:pt x="2914" y="1272"/>
                  </a:cubicBezTo>
                  <a:cubicBezTo>
                    <a:pt x="2918" y="1342"/>
                    <a:pt x="2930" y="1930"/>
                    <a:pt x="2930" y="1936"/>
                  </a:cubicBezTo>
                  <a:cubicBezTo>
                    <a:pt x="2930" y="1936"/>
                    <a:pt x="2930" y="1937"/>
                    <a:pt x="2930" y="1937"/>
                  </a:cubicBezTo>
                  <a:cubicBezTo>
                    <a:pt x="2930" y="1938"/>
                    <a:pt x="2941" y="2070"/>
                    <a:pt x="2881" y="2134"/>
                  </a:cubicBezTo>
                  <a:cubicBezTo>
                    <a:pt x="2860" y="2157"/>
                    <a:pt x="2832" y="2169"/>
                    <a:pt x="2798" y="2169"/>
                  </a:cubicBezTo>
                  <a:cubicBezTo>
                    <a:pt x="2211" y="2169"/>
                    <a:pt x="2211" y="2169"/>
                    <a:pt x="2211" y="2169"/>
                  </a:cubicBezTo>
                  <a:cubicBezTo>
                    <a:pt x="2202" y="2166"/>
                    <a:pt x="2106" y="2137"/>
                    <a:pt x="2117" y="1969"/>
                  </a:cubicBezTo>
                  <a:cubicBezTo>
                    <a:pt x="2129" y="1786"/>
                    <a:pt x="2155" y="1249"/>
                    <a:pt x="2156" y="1244"/>
                  </a:cubicBezTo>
                  <a:cubicBezTo>
                    <a:pt x="2156" y="1244"/>
                    <a:pt x="2156" y="1243"/>
                    <a:pt x="2156" y="1243"/>
                  </a:cubicBezTo>
                  <a:close/>
                  <a:moveTo>
                    <a:pt x="2909" y="2732"/>
                  </a:moveTo>
                  <a:cubicBezTo>
                    <a:pt x="2706" y="2674"/>
                    <a:pt x="2706" y="2674"/>
                    <a:pt x="2706" y="2674"/>
                  </a:cubicBezTo>
                  <a:cubicBezTo>
                    <a:pt x="2705" y="2674"/>
                    <a:pt x="2703" y="2674"/>
                    <a:pt x="2702" y="2674"/>
                  </a:cubicBezTo>
                  <a:cubicBezTo>
                    <a:pt x="2698" y="2672"/>
                    <a:pt x="2693" y="2671"/>
                    <a:pt x="2689" y="2671"/>
                  </a:cubicBezTo>
                  <a:cubicBezTo>
                    <a:pt x="2566" y="2671"/>
                    <a:pt x="2566" y="2671"/>
                    <a:pt x="2566" y="2671"/>
                  </a:cubicBezTo>
                  <a:cubicBezTo>
                    <a:pt x="2566" y="2261"/>
                    <a:pt x="2566" y="2261"/>
                    <a:pt x="2566" y="2261"/>
                  </a:cubicBezTo>
                  <a:cubicBezTo>
                    <a:pt x="2602" y="2261"/>
                    <a:pt x="2602" y="2261"/>
                    <a:pt x="2602" y="2261"/>
                  </a:cubicBezTo>
                  <a:cubicBezTo>
                    <a:pt x="2626" y="2261"/>
                    <a:pt x="2647" y="2241"/>
                    <a:pt x="2647" y="2216"/>
                  </a:cubicBezTo>
                  <a:cubicBezTo>
                    <a:pt x="2647" y="2204"/>
                    <a:pt x="2642" y="2193"/>
                    <a:pt x="2634" y="2185"/>
                  </a:cubicBezTo>
                  <a:cubicBezTo>
                    <a:pt x="2798" y="2185"/>
                    <a:pt x="2798" y="2185"/>
                    <a:pt x="2798" y="2185"/>
                  </a:cubicBezTo>
                  <a:cubicBezTo>
                    <a:pt x="2819" y="2185"/>
                    <a:pt x="2838" y="2181"/>
                    <a:pt x="2854" y="2173"/>
                  </a:cubicBezTo>
                  <a:cubicBezTo>
                    <a:pt x="2853" y="2239"/>
                    <a:pt x="2849" y="2516"/>
                    <a:pt x="2894" y="2667"/>
                  </a:cubicBezTo>
                  <a:cubicBezTo>
                    <a:pt x="2894" y="2674"/>
                    <a:pt x="2894" y="2707"/>
                    <a:pt x="2909" y="2732"/>
                  </a:cubicBezTo>
                  <a:close/>
                  <a:moveTo>
                    <a:pt x="2455" y="2261"/>
                  </a:moveTo>
                  <a:cubicBezTo>
                    <a:pt x="2485" y="2261"/>
                    <a:pt x="2485" y="2261"/>
                    <a:pt x="2485" y="2261"/>
                  </a:cubicBezTo>
                  <a:cubicBezTo>
                    <a:pt x="2485" y="2671"/>
                    <a:pt x="2485" y="2671"/>
                    <a:pt x="2485" y="2671"/>
                  </a:cubicBezTo>
                  <a:cubicBezTo>
                    <a:pt x="2372" y="2671"/>
                    <a:pt x="2372" y="2671"/>
                    <a:pt x="2372" y="2671"/>
                  </a:cubicBezTo>
                  <a:cubicBezTo>
                    <a:pt x="2368" y="2671"/>
                    <a:pt x="2364" y="2672"/>
                    <a:pt x="2360" y="2673"/>
                  </a:cubicBezTo>
                  <a:cubicBezTo>
                    <a:pt x="2356" y="2673"/>
                    <a:pt x="2353" y="2674"/>
                    <a:pt x="2350" y="2675"/>
                  </a:cubicBezTo>
                  <a:cubicBezTo>
                    <a:pt x="2159" y="2729"/>
                    <a:pt x="2159" y="2729"/>
                    <a:pt x="2159" y="2729"/>
                  </a:cubicBezTo>
                  <a:cubicBezTo>
                    <a:pt x="2166" y="2694"/>
                    <a:pt x="2172" y="2657"/>
                    <a:pt x="2172" y="2655"/>
                  </a:cubicBezTo>
                  <a:cubicBezTo>
                    <a:pt x="2181" y="2616"/>
                    <a:pt x="2225" y="2334"/>
                    <a:pt x="2218" y="2185"/>
                  </a:cubicBezTo>
                  <a:cubicBezTo>
                    <a:pt x="2423" y="2185"/>
                    <a:pt x="2423" y="2185"/>
                    <a:pt x="2423" y="2185"/>
                  </a:cubicBezTo>
                  <a:cubicBezTo>
                    <a:pt x="2415" y="2193"/>
                    <a:pt x="2410" y="2204"/>
                    <a:pt x="2410" y="2216"/>
                  </a:cubicBezTo>
                  <a:cubicBezTo>
                    <a:pt x="2410" y="2241"/>
                    <a:pt x="2430" y="2261"/>
                    <a:pt x="2455" y="2261"/>
                  </a:cubicBezTo>
                  <a:close/>
                  <a:moveTo>
                    <a:pt x="2083" y="1792"/>
                  </a:moveTo>
                  <a:cubicBezTo>
                    <a:pt x="2112" y="1792"/>
                    <a:pt x="2112" y="1792"/>
                    <a:pt x="2112" y="1792"/>
                  </a:cubicBezTo>
                  <a:cubicBezTo>
                    <a:pt x="2108" y="1862"/>
                    <a:pt x="2104" y="1925"/>
                    <a:pt x="2101" y="1968"/>
                  </a:cubicBezTo>
                  <a:cubicBezTo>
                    <a:pt x="2099" y="2000"/>
                    <a:pt x="2101" y="2027"/>
                    <a:pt x="2105" y="2050"/>
                  </a:cubicBezTo>
                  <a:cubicBezTo>
                    <a:pt x="2083" y="2050"/>
                    <a:pt x="2083" y="2050"/>
                    <a:pt x="2083" y="2050"/>
                  </a:cubicBezTo>
                  <a:lnTo>
                    <a:pt x="2083" y="1792"/>
                  </a:lnTo>
                  <a:close/>
                  <a:moveTo>
                    <a:pt x="2058" y="1822"/>
                  </a:moveTo>
                  <a:cubicBezTo>
                    <a:pt x="2067" y="1822"/>
                    <a:pt x="2067" y="1822"/>
                    <a:pt x="2067" y="1822"/>
                  </a:cubicBezTo>
                  <a:cubicBezTo>
                    <a:pt x="2067" y="2058"/>
                    <a:pt x="2067" y="2058"/>
                    <a:pt x="2067" y="2058"/>
                  </a:cubicBezTo>
                  <a:cubicBezTo>
                    <a:pt x="2067" y="2063"/>
                    <a:pt x="2071" y="2066"/>
                    <a:pt x="2075" y="2066"/>
                  </a:cubicBezTo>
                  <a:cubicBezTo>
                    <a:pt x="2108" y="2066"/>
                    <a:pt x="2108" y="2066"/>
                    <a:pt x="2108" y="2066"/>
                  </a:cubicBezTo>
                  <a:cubicBezTo>
                    <a:pt x="2118" y="2105"/>
                    <a:pt x="2134" y="2131"/>
                    <a:pt x="2149" y="2147"/>
                  </a:cubicBezTo>
                  <a:cubicBezTo>
                    <a:pt x="2170" y="2170"/>
                    <a:pt x="2192" y="2179"/>
                    <a:pt x="2202" y="2183"/>
                  </a:cubicBezTo>
                  <a:cubicBezTo>
                    <a:pt x="2210" y="2330"/>
                    <a:pt x="2165" y="2614"/>
                    <a:pt x="2157" y="2652"/>
                  </a:cubicBezTo>
                  <a:cubicBezTo>
                    <a:pt x="2156" y="2653"/>
                    <a:pt x="2156" y="2655"/>
                    <a:pt x="2152" y="2658"/>
                  </a:cubicBezTo>
                  <a:cubicBezTo>
                    <a:pt x="2126" y="2674"/>
                    <a:pt x="2031" y="2657"/>
                    <a:pt x="1989" y="2647"/>
                  </a:cubicBezTo>
                  <a:cubicBezTo>
                    <a:pt x="1990" y="2582"/>
                    <a:pt x="2033" y="2089"/>
                    <a:pt x="2058" y="1822"/>
                  </a:cubicBezTo>
                  <a:close/>
                  <a:moveTo>
                    <a:pt x="1995" y="2773"/>
                  </a:moveTo>
                  <a:cubicBezTo>
                    <a:pt x="1928" y="2751"/>
                    <a:pt x="1868" y="2725"/>
                    <a:pt x="1854" y="2711"/>
                  </a:cubicBezTo>
                  <a:cubicBezTo>
                    <a:pt x="1847" y="2704"/>
                    <a:pt x="1844" y="2698"/>
                    <a:pt x="1846" y="2691"/>
                  </a:cubicBezTo>
                  <a:cubicBezTo>
                    <a:pt x="1848" y="2677"/>
                    <a:pt x="1866" y="2661"/>
                    <a:pt x="1897" y="2646"/>
                  </a:cubicBezTo>
                  <a:cubicBezTo>
                    <a:pt x="1919" y="2635"/>
                    <a:pt x="1962" y="2653"/>
                    <a:pt x="1977" y="2661"/>
                  </a:cubicBezTo>
                  <a:cubicBezTo>
                    <a:pt x="1978" y="2661"/>
                    <a:pt x="1978" y="2661"/>
                    <a:pt x="1979" y="2661"/>
                  </a:cubicBezTo>
                  <a:cubicBezTo>
                    <a:pt x="1979" y="2661"/>
                    <a:pt x="1979" y="2661"/>
                    <a:pt x="1979" y="2661"/>
                  </a:cubicBezTo>
                  <a:cubicBezTo>
                    <a:pt x="1990" y="2664"/>
                    <a:pt x="2060" y="2680"/>
                    <a:pt x="2112" y="2680"/>
                  </a:cubicBezTo>
                  <a:cubicBezTo>
                    <a:pt x="2128" y="2680"/>
                    <a:pt x="2142" y="2679"/>
                    <a:pt x="2153" y="2675"/>
                  </a:cubicBezTo>
                  <a:cubicBezTo>
                    <a:pt x="2150" y="2691"/>
                    <a:pt x="2146" y="2713"/>
                    <a:pt x="2142" y="2733"/>
                  </a:cubicBezTo>
                  <a:cubicBezTo>
                    <a:pt x="2038" y="2763"/>
                    <a:pt x="2038" y="2763"/>
                    <a:pt x="2038" y="2763"/>
                  </a:cubicBezTo>
                  <a:cubicBezTo>
                    <a:pt x="2023" y="2763"/>
                    <a:pt x="2009" y="2767"/>
                    <a:pt x="1997" y="2773"/>
                  </a:cubicBezTo>
                  <a:cubicBezTo>
                    <a:pt x="1996" y="2773"/>
                    <a:pt x="1996" y="2773"/>
                    <a:pt x="1995" y="2773"/>
                  </a:cubicBezTo>
                  <a:close/>
                  <a:moveTo>
                    <a:pt x="2040" y="2930"/>
                  </a:moveTo>
                  <a:cubicBezTo>
                    <a:pt x="1998" y="2930"/>
                    <a:pt x="1964" y="2896"/>
                    <a:pt x="1964" y="2854"/>
                  </a:cubicBezTo>
                  <a:cubicBezTo>
                    <a:pt x="1964" y="2813"/>
                    <a:pt x="1998" y="2779"/>
                    <a:pt x="2040" y="2779"/>
                  </a:cubicBezTo>
                  <a:cubicBezTo>
                    <a:pt x="2068" y="2779"/>
                    <a:pt x="2093" y="2794"/>
                    <a:pt x="2105" y="2818"/>
                  </a:cubicBezTo>
                  <a:cubicBezTo>
                    <a:pt x="2106" y="2818"/>
                    <a:pt x="2106" y="2819"/>
                    <a:pt x="2106" y="2819"/>
                  </a:cubicBezTo>
                  <a:cubicBezTo>
                    <a:pt x="2112" y="2830"/>
                    <a:pt x="2115" y="2842"/>
                    <a:pt x="2115" y="2854"/>
                  </a:cubicBezTo>
                  <a:cubicBezTo>
                    <a:pt x="2115" y="2896"/>
                    <a:pt x="2081" y="2930"/>
                    <a:pt x="2040" y="2930"/>
                  </a:cubicBezTo>
                  <a:close/>
                  <a:moveTo>
                    <a:pt x="2309" y="2982"/>
                  </a:moveTo>
                  <a:cubicBezTo>
                    <a:pt x="2268" y="2982"/>
                    <a:pt x="2234" y="2948"/>
                    <a:pt x="2234" y="2906"/>
                  </a:cubicBezTo>
                  <a:cubicBezTo>
                    <a:pt x="2234" y="2864"/>
                    <a:pt x="2268" y="2831"/>
                    <a:pt x="2309" y="2831"/>
                  </a:cubicBezTo>
                  <a:cubicBezTo>
                    <a:pt x="2351" y="2831"/>
                    <a:pt x="2385" y="2864"/>
                    <a:pt x="2385" y="2906"/>
                  </a:cubicBezTo>
                  <a:cubicBezTo>
                    <a:pt x="2385" y="2948"/>
                    <a:pt x="2351" y="2982"/>
                    <a:pt x="2309" y="2982"/>
                  </a:cubicBezTo>
                  <a:close/>
                  <a:moveTo>
                    <a:pt x="2813" y="2906"/>
                  </a:moveTo>
                  <a:cubicBezTo>
                    <a:pt x="2813" y="2948"/>
                    <a:pt x="2779" y="2982"/>
                    <a:pt x="2737" y="2982"/>
                  </a:cubicBezTo>
                  <a:cubicBezTo>
                    <a:pt x="2696" y="2982"/>
                    <a:pt x="2662" y="2948"/>
                    <a:pt x="2662" y="2906"/>
                  </a:cubicBezTo>
                  <a:cubicBezTo>
                    <a:pt x="2662" y="2864"/>
                    <a:pt x="2696" y="2831"/>
                    <a:pt x="2737" y="2831"/>
                  </a:cubicBezTo>
                  <a:cubicBezTo>
                    <a:pt x="2779" y="2831"/>
                    <a:pt x="2813" y="2864"/>
                    <a:pt x="2813" y="2906"/>
                  </a:cubicBezTo>
                  <a:close/>
                  <a:moveTo>
                    <a:pt x="2932" y="2803"/>
                  </a:moveTo>
                  <a:cubicBezTo>
                    <a:pt x="2689" y="2736"/>
                    <a:pt x="2689" y="2736"/>
                    <a:pt x="2689" y="2736"/>
                  </a:cubicBezTo>
                  <a:cubicBezTo>
                    <a:pt x="2688" y="2736"/>
                    <a:pt x="2688" y="2736"/>
                    <a:pt x="2687" y="2736"/>
                  </a:cubicBezTo>
                  <a:cubicBezTo>
                    <a:pt x="2686" y="2735"/>
                    <a:pt x="2686" y="2735"/>
                    <a:pt x="2685" y="2735"/>
                  </a:cubicBezTo>
                  <a:cubicBezTo>
                    <a:pt x="2660" y="2735"/>
                    <a:pt x="2660" y="2735"/>
                    <a:pt x="2660" y="2735"/>
                  </a:cubicBezTo>
                  <a:cubicBezTo>
                    <a:pt x="2657" y="2735"/>
                    <a:pt x="2654" y="2737"/>
                    <a:pt x="2653" y="2740"/>
                  </a:cubicBezTo>
                  <a:cubicBezTo>
                    <a:pt x="2652" y="2744"/>
                    <a:pt x="2653" y="2747"/>
                    <a:pt x="2655" y="2749"/>
                  </a:cubicBezTo>
                  <a:cubicBezTo>
                    <a:pt x="2732" y="2815"/>
                    <a:pt x="2732" y="2815"/>
                    <a:pt x="2732" y="2815"/>
                  </a:cubicBezTo>
                  <a:cubicBezTo>
                    <a:pt x="2713" y="2816"/>
                    <a:pt x="2695" y="2823"/>
                    <a:pt x="2681" y="2834"/>
                  </a:cubicBezTo>
                  <a:cubicBezTo>
                    <a:pt x="2567" y="2737"/>
                    <a:pt x="2567" y="2737"/>
                    <a:pt x="2567" y="2737"/>
                  </a:cubicBezTo>
                  <a:cubicBezTo>
                    <a:pt x="2565" y="2736"/>
                    <a:pt x="2564" y="2735"/>
                    <a:pt x="2562" y="2735"/>
                  </a:cubicBezTo>
                  <a:cubicBezTo>
                    <a:pt x="2485" y="2735"/>
                    <a:pt x="2485" y="2735"/>
                    <a:pt x="2485" y="2735"/>
                  </a:cubicBezTo>
                  <a:cubicBezTo>
                    <a:pt x="2482" y="2735"/>
                    <a:pt x="2480" y="2736"/>
                    <a:pt x="2479" y="2738"/>
                  </a:cubicBezTo>
                  <a:cubicBezTo>
                    <a:pt x="2478" y="2738"/>
                    <a:pt x="2478" y="2739"/>
                    <a:pt x="2477" y="2739"/>
                  </a:cubicBezTo>
                  <a:cubicBezTo>
                    <a:pt x="2366" y="2834"/>
                    <a:pt x="2366" y="2834"/>
                    <a:pt x="2366" y="2834"/>
                  </a:cubicBezTo>
                  <a:cubicBezTo>
                    <a:pt x="2352" y="2823"/>
                    <a:pt x="2334" y="2816"/>
                    <a:pt x="2315" y="2815"/>
                  </a:cubicBezTo>
                  <a:cubicBezTo>
                    <a:pt x="2391" y="2749"/>
                    <a:pt x="2391" y="2749"/>
                    <a:pt x="2391" y="2749"/>
                  </a:cubicBezTo>
                  <a:cubicBezTo>
                    <a:pt x="2394" y="2747"/>
                    <a:pt x="2395" y="2744"/>
                    <a:pt x="2394" y="2740"/>
                  </a:cubicBezTo>
                  <a:cubicBezTo>
                    <a:pt x="2392" y="2737"/>
                    <a:pt x="2389" y="2735"/>
                    <a:pt x="2386" y="2735"/>
                  </a:cubicBezTo>
                  <a:cubicBezTo>
                    <a:pt x="2372" y="2735"/>
                    <a:pt x="2372" y="2735"/>
                    <a:pt x="2372" y="2735"/>
                  </a:cubicBezTo>
                  <a:cubicBezTo>
                    <a:pt x="2372" y="2735"/>
                    <a:pt x="2372" y="2735"/>
                    <a:pt x="2371" y="2735"/>
                  </a:cubicBezTo>
                  <a:cubicBezTo>
                    <a:pt x="2371" y="2735"/>
                    <a:pt x="2369" y="2735"/>
                    <a:pt x="2368" y="2736"/>
                  </a:cubicBezTo>
                  <a:cubicBezTo>
                    <a:pt x="2368" y="2736"/>
                    <a:pt x="2368" y="2736"/>
                    <a:pt x="2367" y="2736"/>
                  </a:cubicBezTo>
                  <a:cubicBezTo>
                    <a:pt x="2117" y="2805"/>
                    <a:pt x="2117" y="2805"/>
                    <a:pt x="2117" y="2805"/>
                  </a:cubicBezTo>
                  <a:cubicBezTo>
                    <a:pt x="2106" y="2789"/>
                    <a:pt x="2091" y="2777"/>
                    <a:pt x="2074" y="2769"/>
                  </a:cubicBezTo>
                  <a:cubicBezTo>
                    <a:pt x="2354" y="2690"/>
                    <a:pt x="2354" y="2690"/>
                    <a:pt x="2354" y="2690"/>
                  </a:cubicBezTo>
                  <a:cubicBezTo>
                    <a:pt x="2356" y="2689"/>
                    <a:pt x="2359" y="2689"/>
                    <a:pt x="2361" y="2689"/>
                  </a:cubicBezTo>
                  <a:cubicBezTo>
                    <a:pt x="2362" y="2689"/>
                    <a:pt x="2363" y="2689"/>
                    <a:pt x="2364" y="2689"/>
                  </a:cubicBezTo>
                  <a:cubicBezTo>
                    <a:pt x="2366" y="2688"/>
                    <a:pt x="2369" y="2687"/>
                    <a:pt x="2372" y="2687"/>
                  </a:cubicBezTo>
                  <a:cubicBezTo>
                    <a:pt x="2493" y="2687"/>
                    <a:pt x="2493" y="2687"/>
                    <a:pt x="2493" y="2687"/>
                  </a:cubicBezTo>
                  <a:cubicBezTo>
                    <a:pt x="2497" y="2687"/>
                    <a:pt x="2501" y="2684"/>
                    <a:pt x="2501" y="2679"/>
                  </a:cubicBezTo>
                  <a:cubicBezTo>
                    <a:pt x="2501" y="2253"/>
                    <a:pt x="2501" y="2253"/>
                    <a:pt x="2501" y="2253"/>
                  </a:cubicBezTo>
                  <a:cubicBezTo>
                    <a:pt x="2501" y="2249"/>
                    <a:pt x="2497" y="2245"/>
                    <a:pt x="2493" y="2245"/>
                  </a:cubicBezTo>
                  <a:cubicBezTo>
                    <a:pt x="2455" y="2245"/>
                    <a:pt x="2455" y="2245"/>
                    <a:pt x="2455" y="2245"/>
                  </a:cubicBezTo>
                  <a:cubicBezTo>
                    <a:pt x="2439" y="2245"/>
                    <a:pt x="2426" y="2232"/>
                    <a:pt x="2426" y="2216"/>
                  </a:cubicBezTo>
                  <a:cubicBezTo>
                    <a:pt x="2426" y="2200"/>
                    <a:pt x="2439" y="2188"/>
                    <a:pt x="2455" y="2188"/>
                  </a:cubicBezTo>
                  <a:cubicBezTo>
                    <a:pt x="2602" y="2188"/>
                    <a:pt x="2602" y="2188"/>
                    <a:pt x="2602" y="2188"/>
                  </a:cubicBezTo>
                  <a:cubicBezTo>
                    <a:pt x="2618" y="2188"/>
                    <a:pt x="2631" y="2200"/>
                    <a:pt x="2631" y="2216"/>
                  </a:cubicBezTo>
                  <a:cubicBezTo>
                    <a:pt x="2631" y="2232"/>
                    <a:pt x="2618" y="2245"/>
                    <a:pt x="2602" y="2245"/>
                  </a:cubicBezTo>
                  <a:cubicBezTo>
                    <a:pt x="2558" y="2245"/>
                    <a:pt x="2558" y="2245"/>
                    <a:pt x="2558" y="2245"/>
                  </a:cubicBezTo>
                  <a:cubicBezTo>
                    <a:pt x="2554" y="2245"/>
                    <a:pt x="2550" y="2249"/>
                    <a:pt x="2550" y="2253"/>
                  </a:cubicBezTo>
                  <a:cubicBezTo>
                    <a:pt x="2550" y="2679"/>
                    <a:pt x="2550" y="2679"/>
                    <a:pt x="2550" y="2679"/>
                  </a:cubicBezTo>
                  <a:cubicBezTo>
                    <a:pt x="2550" y="2684"/>
                    <a:pt x="2554" y="2687"/>
                    <a:pt x="2558" y="2687"/>
                  </a:cubicBezTo>
                  <a:cubicBezTo>
                    <a:pt x="2689" y="2687"/>
                    <a:pt x="2689" y="2687"/>
                    <a:pt x="2689" y="2687"/>
                  </a:cubicBezTo>
                  <a:cubicBezTo>
                    <a:pt x="2691" y="2687"/>
                    <a:pt x="2694" y="2688"/>
                    <a:pt x="2697" y="2689"/>
                  </a:cubicBezTo>
                  <a:cubicBezTo>
                    <a:pt x="2698" y="2689"/>
                    <a:pt x="2698" y="2689"/>
                    <a:pt x="2699" y="2689"/>
                  </a:cubicBezTo>
                  <a:cubicBezTo>
                    <a:pt x="2700" y="2689"/>
                    <a:pt x="2701" y="2690"/>
                    <a:pt x="2702" y="2690"/>
                  </a:cubicBezTo>
                  <a:cubicBezTo>
                    <a:pt x="2978" y="2768"/>
                    <a:pt x="2978" y="2768"/>
                    <a:pt x="2978" y="2768"/>
                  </a:cubicBezTo>
                  <a:cubicBezTo>
                    <a:pt x="2959" y="2774"/>
                    <a:pt x="2943" y="2787"/>
                    <a:pt x="2932" y="2803"/>
                  </a:cubicBezTo>
                  <a:cubicBezTo>
                    <a:pt x="2932" y="2803"/>
                    <a:pt x="2932" y="2803"/>
                    <a:pt x="2932" y="2803"/>
                  </a:cubicBezTo>
                  <a:close/>
                  <a:moveTo>
                    <a:pt x="3084" y="2854"/>
                  </a:moveTo>
                  <a:cubicBezTo>
                    <a:pt x="3084" y="2896"/>
                    <a:pt x="3050" y="2930"/>
                    <a:pt x="3008" y="2930"/>
                  </a:cubicBezTo>
                  <a:cubicBezTo>
                    <a:pt x="2966" y="2930"/>
                    <a:pt x="2933" y="2896"/>
                    <a:pt x="2933" y="2854"/>
                  </a:cubicBezTo>
                  <a:cubicBezTo>
                    <a:pt x="2933" y="2813"/>
                    <a:pt x="2966" y="2779"/>
                    <a:pt x="3008" y="2779"/>
                  </a:cubicBezTo>
                  <a:cubicBezTo>
                    <a:pt x="3013" y="2779"/>
                    <a:pt x="3018" y="2779"/>
                    <a:pt x="3022" y="2780"/>
                  </a:cubicBezTo>
                  <a:cubicBezTo>
                    <a:pt x="3034" y="2783"/>
                    <a:pt x="3034" y="2783"/>
                    <a:pt x="3034" y="2783"/>
                  </a:cubicBezTo>
                  <a:cubicBezTo>
                    <a:pt x="3063" y="2794"/>
                    <a:pt x="3084" y="2822"/>
                    <a:pt x="3084" y="2854"/>
                  </a:cubicBezTo>
                  <a:close/>
                  <a:moveTo>
                    <a:pt x="3093" y="2672"/>
                  </a:moveTo>
                  <a:cubicBezTo>
                    <a:pt x="3116" y="2659"/>
                    <a:pt x="3155" y="2651"/>
                    <a:pt x="3179" y="2662"/>
                  </a:cubicBezTo>
                  <a:cubicBezTo>
                    <a:pt x="3191" y="2667"/>
                    <a:pt x="3198" y="2676"/>
                    <a:pt x="3201" y="2688"/>
                  </a:cubicBezTo>
                  <a:cubicBezTo>
                    <a:pt x="3203" y="2696"/>
                    <a:pt x="3202" y="2704"/>
                    <a:pt x="3197" y="2711"/>
                  </a:cubicBezTo>
                  <a:cubicBezTo>
                    <a:pt x="3178" y="2736"/>
                    <a:pt x="3115" y="2756"/>
                    <a:pt x="3024" y="2764"/>
                  </a:cubicBezTo>
                  <a:cubicBezTo>
                    <a:pt x="2940" y="2740"/>
                    <a:pt x="2940" y="2740"/>
                    <a:pt x="2940" y="2740"/>
                  </a:cubicBezTo>
                  <a:cubicBezTo>
                    <a:pt x="2940" y="2740"/>
                    <a:pt x="2939" y="2739"/>
                    <a:pt x="2938" y="2739"/>
                  </a:cubicBezTo>
                  <a:cubicBezTo>
                    <a:pt x="2934" y="2737"/>
                    <a:pt x="2931" y="2734"/>
                    <a:pt x="2929" y="2732"/>
                  </a:cubicBezTo>
                  <a:cubicBezTo>
                    <a:pt x="2912" y="2689"/>
                    <a:pt x="2912" y="2689"/>
                    <a:pt x="2912" y="2689"/>
                  </a:cubicBezTo>
                  <a:cubicBezTo>
                    <a:pt x="2911" y="2682"/>
                    <a:pt x="2910" y="2677"/>
                    <a:pt x="2910" y="2672"/>
                  </a:cubicBezTo>
                  <a:cubicBezTo>
                    <a:pt x="3065" y="2650"/>
                    <a:pt x="3065" y="2650"/>
                    <a:pt x="3065" y="2650"/>
                  </a:cubicBezTo>
                  <a:cubicBezTo>
                    <a:pt x="3083" y="2671"/>
                    <a:pt x="3083" y="2671"/>
                    <a:pt x="3083" y="2671"/>
                  </a:cubicBezTo>
                  <a:cubicBezTo>
                    <a:pt x="3085" y="2674"/>
                    <a:pt x="3089" y="2674"/>
                    <a:pt x="3093" y="2672"/>
                  </a:cubicBezTo>
                  <a:close/>
                  <a:moveTo>
                    <a:pt x="3002" y="1814"/>
                  </a:moveTo>
                  <a:cubicBezTo>
                    <a:pt x="3005" y="1814"/>
                    <a:pt x="3007" y="1816"/>
                    <a:pt x="3009" y="1817"/>
                  </a:cubicBezTo>
                  <a:cubicBezTo>
                    <a:pt x="3059" y="2635"/>
                    <a:pt x="3059" y="2635"/>
                    <a:pt x="3059" y="2635"/>
                  </a:cubicBezTo>
                  <a:cubicBezTo>
                    <a:pt x="2908" y="2657"/>
                    <a:pt x="2908" y="2657"/>
                    <a:pt x="2908" y="2657"/>
                  </a:cubicBezTo>
                  <a:cubicBezTo>
                    <a:pt x="2863" y="2499"/>
                    <a:pt x="2870" y="2203"/>
                    <a:pt x="2871" y="2164"/>
                  </a:cubicBezTo>
                  <a:cubicBezTo>
                    <a:pt x="2879" y="2159"/>
                    <a:pt x="2886" y="2152"/>
                    <a:pt x="2893" y="2145"/>
                  </a:cubicBezTo>
                  <a:cubicBezTo>
                    <a:pt x="2913" y="2123"/>
                    <a:pt x="2926" y="2095"/>
                    <a:pt x="2934" y="2066"/>
                  </a:cubicBezTo>
                  <a:cubicBezTo>
                    <a:pt x="2984" y="2066"/>
                    <a:pt x="2984" y="2066"/>
                    <a:pt x="2984" y="2066"/>
                  </a:cubicBezTo>
                  <a:cubicBezTo>
                    <a:pt x="2989" y="2066"/>
                    <a:pt x="2992" y="2063"/>
                    <a:pt x="2992" y="2058"/>
                  </a:cubicBezTo>
                  <a:cubicBezTo>
                    <a:pt x="2992" y="1817"/>
                    <a:pt x="2992" y="1817"/>
                    <a:pt x="2992" y="1817"/>
                  </a:cubicBezTo>
                  <a:cubicBezTo>
                    <a:pt x="2996" y="1815"/>
                    <a:pt x="2999" y="1813"/>
                    <a:pt x="3002" y="1814"/>
                  </a:cubicBezTo>
                  <a:close/>
                  <a:moveTo>
                    <a:pt x="2976" y="1792"/>
                  </a:moveTo>
                  <a:cubicBezTo>
                    <a:pt x="2976" y="2050"/>
                    <a:pt x="2976" y="2050"/>
                    <a:pt x="2976" y="2050"/>
                  </a:cubicBezTo>
                  <a:cubicBezTo>
                    <a:pt x="2938" y="2050"/>
                    <a:pt x="2938" y="2050"/>
                    <a:pt x="2938" y="2050"/>
                  </a:cubicBezTo>
                  <a:cubicBezTo>
                    <a:pt x="2950" y="1994"/>
                    <a:pt x="2947" y="1941"/>
                    <a:pt x="2946" y="1936"/>
                  </a:cubicBezTo>
                  <a:cubicBezTo>
                    <a:pt x="2946" y="1931"/>
                    <a:pt x="2945" y="1872"/>
                    <a:pt x="2943" y="1792"/>
                  </a:cubicBezTo>
                  <a:lnTo>
                    <a:pt x="2976" y="1792"/>
                  </a:lnTo>
                  <a:close/>
                  <a:moveTo>
                    <a:pt x="3675" y="2815"/>
                  </a:moveTo>
                  <a:cubicBezTo>
                    <a:pt x="3553" y="2815"/>
                    <a:pt x="3553" y="2815"/>
                    <a:pt x="3553" y="2815"/>
                  </a:cubicBezTo>
                  <a:cubicBezTo>
                    <a:pt x="3553" y="1479"/>
                    <a:pt x="3553" y="1479"/>
                    <a:pt x="3553" y="1479"/>
                  </a:cubicBezTo>
                  <a:cubicBezTo>
                    <a:pt x="3675" y="1479"/>
                    <a:pt x="3675" y="1479"/>
                    <a:pt x="3675" y="1479"/>
                  </a:cubicBezTo>
                  <a:lnTo>
                    <a:pt x="3675" y="2815"/>
                  </a:lnTo>
                  <a:close/>
                  <a:moveTo>
                    <a:pt x="3852" y="1361"/>
                  </a:moveTo>
                  <a:cubicBezTo>
                    <a:pt x="3852" y="1463"/>
                    <a:pt x="3852" y="1463"/>
                    <a:pt x="3852" y="1463"/>
                  </a:cubicBezTo>
                  <a:cubicBezTo>
                    <a:pt x="3683" y="1463"/>
                    <a:pt x="3683" y="1463"/>
                    <a:pt x="3683" y="1463"/>
                  </a:cubicBezTo>
                  <a:cubicBezTo>
                    <a:pt x="3545" y="1463"/>
                    <a:pt x="3545" y="1463"/>
                    <a:pt x="3545" y="1463"/>
                  </a:cubicBezTo>
                  <a:cubicBezTo>
                    <a:pt x="2936" y="1463"/>
                    <a:pt x="2936" y="1463"/>
                    <a:pt x="2936" y="1463"/>
                  </a:cubicBezTo>
                  <a:cubicBezTo>
                    <a:pt x="2935" y="1425"/>
                    <a:pt x="2934" y="1390"/>
                    <a:pt x="2933" y="1361"/>
                  </a:cubicBezTo>
                  <a:lnTo>
                    <a:pt x="3852" y="1361"/>
                  </a:lnTo>
                  <a:close/>
                  <a:moveTo>
                    <a:pt x="3740" y="1197"/>
                  </a:moveTo>
                  <a:cubicBezTo>
                    <a:pt x="3688" y="1209"/>
                    <a:pt x="3331" y="1287"/>
                    <a:pt x="3250" y="1273"/>
                  </a:cubicBezTo>
                  <a:cubicBezTo>
                    <a:pt x="3167" y="1259"/>
                    <a:pt x="2952" y="1235"/>
                    <a:pt x="2919" y="1232"/>
                  </a:cubicBezTo>
                  <a:cubicBezTo>
                    <a:pt x="2897" y="1194"/>
                    <a:pt x="2851" y="1192"/>
                    <a:pt x="2850" y="1192"/>
                  </a:cubicBezTo>
                  <a:cubicBezTo>
                    <a:pt x="2194" y="1192"/>
                    <a:pt x="2194" y="1192"/>
                    <a:pt x="2194" y="1192"/>
                  </a:cubicBezTo>
                  <a:cubicBezTo>
                    <a:pt x="2175" y="1192"/>
                    <a:pt x="2161" y="1197"/>
                    <a:pt x="2152" y="1207"/>
                  </a:cubicBezTo>
                  <a:cubicBezTo>
                    <a:pt x="2139" y="1221"/>
                    <a:pt x="2139" y="1240"/>
                    <a:pt x="2140" y="1244"/>
                  </a:cubicBezTo>
                  <a:cubicBezTo>
                    <a:pt x="2139" y="1253"/>
                    <a:pt x="2132" y="1398"/>
                    <a:pt x="2124" y="1561"/>
                  </a:cubicBezTo>
                  <a:cubicBezTo>
                    <a:pt x="2092" y="1556"/>
                    <a:pt x="1976" y="1536"/>
                    <a:pt x="1948" y="1485"/>
                  </a:cubicBezTo>
                  <a:cubicBezTo>
                    <a:pt x="1940" y="1470"/>
                    <a:pt x="1940" y="1453"/>
                    <a:pt x="1949" y="1435"/>
                  </a:cubicBezTo>
                  <a:cubicBezTo>
                    <a:pt x="1963" y="1406"/>
                    <a:pt x="1982" y="1361"/>
                    <a:pt x="2005" y="1309"/>
                  </a:cubicBezTo>
                  <a:cubicBezTo>
                    <a:pt x="2064" y="1171"/>
                    <a:pt x="2153" y="964"/>
                    <a:pt x="2194" y="951"/>
                  </a:cubicBezTo>
                  <a:cubicBezTo>
                    <a:pt x="2247" y="935"/>
                    <a:pt x="2494" y="901"/>
                    <a:pt x="2692" y="924"/>
                  </a:cubicBezTo>
                  <a:cubicBezTo>
                    <a:pt x="2693" y="924"/>
                    <a:pt x="2694" y="924"/>
                    <a:pt x="2694" y="924"/>
                  </a:cubicBezTo>
                  <a:cubicBezTo>
                    <a:pt x="2695" y="924"/>
                    <a:pt x="2695" y="924"/>
                    <a:pt x="2695" y="924"/>
                  </a:cubicBezTo>
                  <a:cubicBezTo>
                    <a:pt x="2742" y="930"/>
                    <a:pt x="2786" y="938"/>
                    <a:pt x="2824" y="951"/>
                  </a:cubicBezTo>
                  <a:cubicBezTo>
                    <a:pt x="2845" y="958"/>
                    <a:pt x="2867" y="966"/>
                    <a:pt x="2888" y="973"/>
                  </a:cubicBezTo>
                  <a:cubicBezTo>
                    <a:pt x="2889" y="973"/>
                    <a:pt x="2890" y="973"/>
                    <a:pt x="2891" y="974"/>
                  </a:cubicBezTo>
                  <a:cubicBezTo>
                    <a:pt x="3074" y="1035"/>
                    <a:pt x="3259" y="1095"/>
                    <a:pt x="3261" y="1096"/>
                  </a:cubicBezTo>
                  <a:cubicBezTo>
                    <a:pt x="3262" y="1096"/>
                    <a:pt x="3264" y="1096"/>
                    <a:pt x="3265" y="1096"/>
                  </a:cubicBezTo>
                  <a:cubicBezTo>
                    <a:pt x="3393" y="1071"/>
                    <a:pt x="3643" y="1024"/>
                    <a:pt x="3675" y="1027"/>
                  </a:cubicBezTo>
                  <a:cubicBezTo>
                    <a:pt x="3705" y="1029"/>
                    <a:pt x="3729" y="1033"/>
                    <a:pt x="3740" y="1035"/>
                  </a:cubicBezTo>
                  <a:lnTo>
                    <a:pt x="3740" y="1197"/>
                  </a:lnTo>
                  <a:close/>
                  <a:moveTo>
                    <a:pt x="3877" y="1201"/>
                  </a:moveTo>
                  <a:cubicBezTo>
                    <a:pt x="3871" y="1203"/>
                    <a:pt x="3830" y="1209"/>
                    <a:pt x="3816" y="1205"/>
                  </a:cubicBezTo>
                  <a:cubicBezTo>
                    <a:pt x="3804" y="1201"/>
                    <a:pt x="3777" y="1187"/>
                    <a:pt x="3756" y="1175"/>
                  </a:cubicBezTo>
                  <a:cubicBezTo>
                    <a:pt x="3756" y="1136"/>
                    <a:pt x="3756" y="1136"/>
                    <a:pt x="3756" y="1136"/>
                  </a:cubicBezTo>
                  <a:cubicBezTo>
                    <a:pt x="3775" y="1132"/>
                    <a:pt x="3793" y="1128"/>
                    <a:pt x="3808" y="1124"/>
                  </a:cubicBezTo>
                  <a:cubicBezTo>
                    <a:pt x="3808" y="1131"/>
                    <a:pt x="3809" y="1142"/>
                    <a:pt x="3812" y="1162"/>
                  </a:cubicBezTo>
                  <a:cubicBezTo>
                    <a:pt x="3812" y="1163"/>
                    <a:pt x="3813" y="1165"/>
                    <a:pt x="3814" y="1166"/>
                  </a:cubicBezTo>
                  <a:cubicBezTo>
                    <a:pt x="3822" y="1171"/>
                    <a:pt x="3834" y="1173"/>
                    <a:pt x="3847" y="1173"/>
                  </a:cubicBezTo>
                  <a:cubicBezTo>
                    <a:pt x="3849" y="1173"/>
                    <a:pt x="3851" y="1173"/>
                    <a:pt x="3853" y="1173"/>
                  </a:cubicBezTo>
                  <a:cubicBezTo>
                    <a:pt x="3854" y="1176"/>
                    <a:pt x="3857" y="1178"/>
                    <a:pt x="3860" y="1178"/>
                  </a:cubicBezTo>
                  <a:cubicBezTo>
                    <a:pt x="3865" y="1178"/>
                    <a:pt x="3873" y="1179"/>
                    <a:pt x="3879" y="1181"/>
                  </a:cubicBezTo>
                  <a:cubicBezTo>
                    <a:pt x="3884" y="1182"/>
                    <a:pt x="3888" y="1182"/>
                    <a:pt x="3890" y="1183"/>
                  </a:cubicBezTo>
                  <a:cubicBezTo>
                    <a:pt x="3892" y="1183"/>
                    <a:pt x="3893" y="1183"/>
                    <a:pt x="3895" y="1183"/>
                  </a:cubicBezTo>
                  <a:cubicBezTo>
                    <a:pt x="3895" y="1183"/>
                    <a:pt x="3896" y="1183"/>
                    <a:pt x="3897" y="1183"/>
                  </a:cubicBezTo>
                  <a:cubicBezTo>
                    <a:pt x="3897" y="1183"/>
                    <a:pt x="3896" y="1184"/>
                    <a:pt x="3896" y="1184"/>
                  </a:cubicBezTo>
                  <a:cubicBezTo>
                    <a:pt x="3891" y="1191"/>
                    <a:pt x="3882" y="1198"/>
                    <a:pt x="3877" y="1201"/>
                  </a:cubicBezTo>
                  <a:close/>
                  <a:moveTo>
                    <a:pt x="4017" y="1205"/>
                  </a:moveTo>
                  <a:cubicBezTo>
                    <a:pt x="4003" y="1209"/>
                    <a:pt x="3962" y="1203"/>
                    <a:pt x="3956" y="1201"/>
                  </a:cubicBezTo>
                  <a:cubicBezTo>
                    <a:pt x="3952" y="1198"/>
                    <a:pt x="3942" y="1191"/>
                    <a:pt x="3938" y="1184"/>
                  </a:cubicBezTo>
                  <a:cubicBezTo>
                    <a:pt x="3937" y="1184"/>
                    <a:pt x="3937" y="1183"/>
                    <a:pt x="3937" y="1183"/>
                  </a:cubicBezTo>
                  <a:cubicBezTo>
                    <a:pt x="3938" y="1183"/>
                    <a:pt x="3940" y="1183"/>
                    <a:pt x="3942" y="1183"/>
                  </a:cubicBezTo>
                  <a:cubicBezTo>
                    <a:pt x="3945" y="1183"/>
                    <a:pt x="3951" y="1184"/>
                    <a:pt x="3958" y="1184"/>
                  </a:cubicBezTo>
                  <a:cubicBezTo>
                    <a:pt x="3968" y="1184"/>
                    <a:pt x="3980" y="1182"/>
                    <a:pt x="3985" y="1173"/>
                  </a:cubicBezTo>
                  <a:cubicBezTo>
                    <a:pt x="3986" y="1173"/>
                    <a:pt x="3986" y="1173"/>
                    <a:pt x="3986" y="1173"/>
                  </a:cubicBezTo>
                  <a:cubicBezTo>
                    <a:pt x="3999" y="1173"/>
                    <a:pt x="4012" y="1171"/>
                    <a:pt x="4019" y="1166"/>
                  </a:cubicBezTo>
                  <a:cubicBezTo>
                    <a:pt x="4020" y="1165"/>
                    <a:pt x="4021" y="1163"/>
                    <a:pt x="4021" y="1162"/>
                  </a:cubicBezTo>
                  <a:cubicBezTo>
                    <a:pt x="4025" y="1141"/>
                    <a:pt x="4026" y="1130"/>
                    <a:pt x="4026" y="1124"/>
                  </a:cubicBezTo>
                  <a:cubicBezTo>
                    <a:pt x="4043" y="1128"/>
                    <a:pt x="4067" y="1133"/>
                    <a:pt x="4088" y="1138"/>
                  </a:cubicBezTo>
                  <a:cubicBezTo>
                    <a:pt x="4088" y="1170"/>
                    <a:pt x="4088" y="1170"/>
                    <a:pt x="4088" y="1170"/>
                  </a:cubicBezTo>
                  <a:cubicBezTo>
                    <a:pt x="4075" y="1178"/>
                    <a:pt x="4032" y="1200"/>
                    <a:pt x="4017" y="1205"/>
                  </a:cubicBezTo>
                  <a:close/>
                  <a:moveTo>
                    <a:pt x="5727" y="1983"/>
                  </a:moveTo>
                  <a:cubicBezTo>
                    <a:pt x="5738" y="2152"/>
                    <a:pt x="5644" y="2180"/>
                    <a:pt x="5634" y="2183"/>
                  </a:cubicBezTo>
                  <a:cubicBezTo>
                    <a:pt x="5047" y="2183"/>
                    <a:pt x="5047" y="2183"/>
                    <a:pt x="5047" y="2183"/>
                  </a:cubicBezTo>
                  <a:cubicBezTo>
                    <a:pt x="5012" y="2183"/>
                    <a:pt x="4984" y="2171"/>
                    <a:pt x="4963" y="2148"/>
                  </a:cubicBezTo>
                  <a:cubicBezTo>
                    <a:pt x="4904" y="2084"/>
                    <a:pt x="4914" y="1952"/>
                    <a:pt x="4914" y="1951"/>
                  </a:cubicBezTo>
                  <a:cubicBezTo>
                    <a:pt x="4914" y="1951"/>
                    <a:pt x="4914" y="1950"/>
                    <a:pt x="4914" y="1950"/>
                  </a:cubicBezTo>
                  <a:cubicBezTo>
                    <a:pt x="4914" y="1944"/>
                    <a:pt x="4926" y="1356"/>
                    <a:pt x="4930" y="1286"/>
                  </a:cubicBezTo>
                  <a:cubicBezTo>
                    <a:pt x="4934" y="1224"/>
                    <a:pt x="4992" y="1222"/>
                    <a:pt x="4994" y="1222"/>
                  </a:cubicBezTo>
                  <a:cubicBezTo>
                    <a:pt x="5651" y="1222"/>
                    <a:pt x="5651" y="1222"/>
                    <a:pt x="5651" y="1222"/>
                  </a:cubicBezTo>
                  <a:cubicBezTo>
                    <a:pt x="5664" y="1222"/>
                    <a:pt x="5674" y="1225"/>
                    <a:pt x="5681" y="1232"/>
                  </a:cubicBezTo>
                  <a:cubicBezTo>
                    <a:pt x="5690" y="1242"/>
                    <a:pt x="5689" y="1257"/>
                    <a:pt x="5689" y="1257"/>
                  </a:cubicBezTo>
                  <a:cubicBezTo>
                    <a:pt x="5689" y="1257"/>
                    <a:pt x="5689" y="1258"/>
                    <a:pt x="5689" y="1258"/>
                  </a:cubicBezTo>
                  <a:cubicBezTo>
                    <a:pt x="5689" y="1263"/>
                    <a:pt x="5715" y="1800"/>
                    <a:pt x="5727" y="1983"/>
                  </a:cubicBezTo>
                  <a:close/>
                  <a:moveTo>
                    <a:pt x="5691" y="2750"/>
                  </a:moveTo>
                  <a:cubicBezTo>
                    <a:pt x="5495" y="2695"/>
                    <a:pt x="5495" y="2695"/>
                    <a:pt x="5495" y="2695"/>
                  </a:cubicBezTo>
                  <a:cubicBezTo>
                    <a:pt x="5494" y="2694"/>
                    <a:pt x="5493" y="2694"/>
                    <a:pt x="5492" y="2694"/>
                  </a:cubicBezTo>
                  <a:cubicBezTo>
                    <a:pt x="5487" y="2692"/>
                    <a:pt x="5482" y="2691"/>
                    <a:pt x="5478" y="2691"/>
                  </a:cubicBezTo>
                  <a:cubicBezTo>
                    <a:pt x="5355" y="2691"/>
                    <a:pt x="5355" y="2691"/>
                    <a:pt x="5355" y="2691"/>
                  </a:cubicBezTo>
                  <a:cubicBezTo>
                    <a:pt x="5355" y="2281"/>
                    <a:pt x="5355" y="2281"/>
                    <a:pt x="5355" y="2281"/>
                  </a:cubicBezTo>
                  <a:cubicBezTo>
                    <a:pt x="5391" y="2281"/>
                    <a:pt x="5391" y="2281"/>
                    <a:pt x="5391" y="2281"/>
                  </a:cubicBezTo>
                  <a:cubicBezTo>
                    <a:pt x="5416" y="2281"/>
                    <a:pt x="5436" y="2261"/>
                    <a:pt x="5436" y="2236"/>
                  </a:cubicBezTo>
                  <a:cubicBezTo>
                    <a:pt x="5436" y="2221"/>
                    <a:pt x="5428" y="2207"/>
                    <a:pt x="5415" y="2199"/>
                  </a:cubicBezTo>
                  <a:cubicBezTo>
                    <a:pt x="5635" y="2199"/>
                    <a:pt x="5635" y="2199"/>
                    <a:pt x="5635" y="2199"/>
                  </a:cubicBezTo>
                  <a:cubicBezTo>
                    <a:pt x="5635" y="2199"/>
                    <a:pt x="5636" y="2199"/>
                    <a:pt x="5636" y="2199"/>
                  </a:cubicBezTo>
                  <a:cubicBezTo>
                    <a:pt x="5637" y="2199"/>
                    <a:pt x="5639" y="2198"/>
                    <a:pt x="5644" y="2196"/>
                  </a:cubicBezTo>
                  <a:cubicBezTo>
                    <a:pt x="5642" y="2250"/>
                    <a:pt x="5638" y="2534"/>
                    <a:pt x="5683" y="2686"/>
                  </a:cubicBezTo>
                  <a:cubicBezTo>
                    <a:pt x="5682" y="2694"/>
                    <a:pt x="5680" y="2726"/>
                    <a:pt x="5691" y="2750"/>
                  </a:cubicBezTo>
                  <a:close/>
                  <a:moveTo>
                    <a:pt x="5244" y="2281"/>
                  </a:moveTo>
                  <a:cubicBezTo>
                    <a:pt x="5274" y="2281"/>
                    <a:pt x="5274" y="2281"/>
                    <a:pt x="5274" y="2281"/>
                  </a:cubicBezTo>
                  <a:cubicBezTo>
                    <a:pt x="5274" y="2691"/>
                    <a:pt x="5274" y="2691"/>
                    <a:pt x="5274" y="2691"/>
                  </a:cubicBezTo>
                  <a:cubicBezTo>
                    <a:pt x="5161" y="2691"/>
                    <a:pt x="5161" y="2691"/>
                    <a:pt x="5161" y="2691"/>
                  </a:cubicBezTo>
                  <a:cubicBezTo>
                    <a:pt x="5157" y="2691"/>
                    <a:pt x="5153" y="2692"/>
                    <a:pt x="5149" y="2693"/>
                  </a:cubicBezTo>
                  <a:cubicBezTo>
                    <a:pt x="5146" y="2693"/>
                    <a:pt x="5142" y="2694"/>
                    <a:pt x="5139" y="2695"/>
                  </a:cubicBezTo>
                  <a:cubicBezTo>
                    <a:pt x="4948" y="2749"/>
                    <a:pt x="4948" y="2749"/>
                    <a:pt x="4948" y="2749"/>
                  </a:cubicBezTo>
                  <a:cubicBezTo>
                    <a:pt x="4955" y="2714"/>
                    <a:pt x="4961" y="2677"/>
                    <a:pt x="4962" y="2675"/>
                  </a:cubicBezTo>
                  <a:cubicBezTo>
                    <a:pt x="4972" y="2629"/>
                    <a:pt x="5014" y="2340"/>
                    <a:pt x="5007" y="2194"/>
                  </a:cubicBezTo>
                  <a:cubicBezTo>
                    <a:pt x="5020" y="2197"/>
                    <a:pt x="5033" y="2199"/>
                    <a:pt x="5047" y="2199"/>
                  </a:cubicBezTo>
                  <a:cubicBezTo>
                    <a:pt x="5219" y="2199"/>
                    <a:pt x="5219" y="2199"/>
                    <a:pt x="5219" y="2199"/>
                  </a:cubicBezTo>
                  <a:cubicBezTo>
                    <a:pt x="5207" y="2207"/>
                    <a:pt x="5199" y="2221"/>
                    <a:pt x="5199" y="2236"/>
                  </a:cubicBezTo>
                  <a:cubicBezTo>
                    <a:pt x="5199" y="2261"/>
                    <a:pt x="5219" y="2281"/>
                    <a:pt x="5244" y="2281"/>
                  </a:cubicBezTo>
                  <a:close/>
                  <a:moveTo>
                    <a:pt x="4197" y="2814"/>
                  </a:moveTo>
                  <a:cubicBezTo>
                    <a:pt x="4074" y="2814"/>
                    <a:pt x="4074" y="2814"/>
                    <a:pt x="4074" y="2814"/>
                  </a:cubicBezTo>
                  <a:cubicBezTo>
                    <a:pt x="4074" y="1478"/>
                    <a:pt x="4074" y="1478"/>
                    <a:pt x="4074" y="1478"/>
                  </a:cubicBezTo>
                  <a:cubicBezTo>
                    <a:pt x="4197" y="1478"/>
                    <a:pt x="4197" y="1478"/>
                    <a:pt x="4197" y="1478"/>
                  </a:cubicBezTo>
                  <a:lnTo>
                    <a:pt x="4197" y="2814"/>
                  </a:lnTo>
                  <a:close/>
                  <a:moveTo>
                    <a:pt x="4905" y="1462"/>
                  </a:moveTo>
                  <a:cubicBezTo>
                    <a:pt x="4205" y="1462"/>
                    <a:pt x="4205" y="1462"/>
                    <a:pt x="4205" y="1462"/>
                  </a:cubicBezTo>
                  <a:cubicBezTo>
                    <a:pt x="4066" y="1462"/>
                    <a:pt x="4066" y="1462"/>
                    <a:pt x="4066" y="1462"/>
                  </a:cubicBezTo>
                  <a:cubicBezTo>
                    <a:pt x="3897" y="1462"/>
                    <a:pt x="3897" y="1462"/>
                    <a:pt x="3897" y="1462"/>
                  </a:cubicBezTo>
                  <a:cubicBezTo>
                    <a:pt x="3897" y="1359"/>
                    <a:pt x="3897" y="1359"/>
                    <a:pt x="3897" y="1359"/>
                  </a:cubicBezTo>
                  <a:cubicBezTo>
                    <a:pt x="4912" y="1359"/>
                    <a:pt x="4912" y="1359"/>
                    <a:pt x="4912" y="1359"/>
                  </a:cubicBezTo>
                  <a:cubicBezTo>
                    <a:pt x="4911" y="1389"/>
                    <a:pt x="4910" y="1424"/>
                    <a:pt x="4909" y="1463"/>
                  </a:cubicBezTo>
                  <a:cubicBezTo>
                    <a:pt x="4908" y="1462"/>
                    <a:pt x="4907" y="1462"/>
                    <a:pt x="4905" y="1462"/>
                  </a:cubicBezTo>
                  <a:close/>
                  <a:moveTo>
                    <a:pt x="4868" y="1806"/>
                  </a:moveTo>
                  <a:cubicBezTo>
                    <a:pt x="4901" y="1806"/>
                    <a:pt x="4901" y="1806"/>
                    <a:pt x="4901" y="1806"/>
                  </a:cubicBezTo>
                  <a:cubicBezTo>
                    <a:pt x="4899" y="1886"/>
                    <a:pt x="4898" y="1945"/>
                    <a:pt x="4898" y="1950"/>
                  </a:cubicBezTo>
                  <a:cubicBezTo>
                    <a:pt x="4898" y="1955"/>
                    <a:pt x="4894" y="2008"/>
                    <a:pt x="4906" y="2064"/>
                  </a:cubicBezTo>
                  <a:cubicBezTo>
                    <a:pt x="4868" y="2064"/>
                    <a:pt x="4868" y="2064"/>
                    <a:pt x="4868" y="2064"/>
                  </a:cubicBezTo>
                  <a:lnTo>
                    <a:pt x="4868" y="1806"/>
                  </a:lnTo>
                  <a:close/>
                  <a:moveTo>
                    <a:pt x="4847" y="1842"/>
                  </a:moveTo>
                  <a:cubicBezTo>
                    <a:pt x="4852" y="1842"/>
                    <a:pt x="4852" y="1842"/>
                    <a:pt x="4852" y="1842"/>
                  </a:cubicBezTo>
                  <a:cubicBezTo>
                    <a:pt x="4852" y="2072"/>
                    <a:pt x="4852" y="2072"/>
                    <a:pt x="4852" y="2072"/>
                  </a:cubicBezTo>
                  <a:cubicBezTo>
                    <a:pt x="4852" y="2077"/>
                    <a:pt x="4856" y="2080"/>
                    <a:pt x="4860" y="2080"/>
                  </a:cubicBezTo>
                  <a:cubicBezTo>
                    <a:pt x="4910" y="2080"/>
                    <a:pt x="4910" y="2080"/>
                    <a:pt x="4910" y="2080"/>
                  </a:cubicBezTo>
                  <a:cubicBezTo>
                    <a:pt x="4918" y="2109"/>
                    <a:pt x="4931" y="2137"/>
                    <a:pt x="4951" y="2159"/>
                  </a:cubicBezTo>
                  <a:cubicBezTo>
                    <a:pt x="4963" y="2171"/>
                    <a:pt x="4976" y="2181"/>
                    <a:pt x="4991" y="2188"/>
                  </a:cubicBezTo>
                  <a:cubicBezTo>
                    <a:pt x="4999" y="2331"/>
                    <a:pt x="4956" y="2626"/>
                    <a:pt x="4946" y="2672"/>
                  </a:cubicBezTo>
                  <a:cubicBezTo>
                    <a:pt x="4946" y="2673"/>
                    <a:pt x="4945" y="2675"/>
                    <a:pt x="4941" y="2678"/>
                  </a:cubicBezTo>
                  <a:cubicBezTo>
                    <a:pt x="4915" y="2694"/>
                    <a:pt x="4820" y="2677"/>
                    <a:pt x="4778" y="2667"/>
                  </a:cubicBezTo>
                  <a:cubicBezTo>
                    <a:pt x="4779" y="2602"/>
                    <a:pt x="4823" y="2109"/>
                    <a:pt x="4847" y="1842"/>
                  </a:cubicBezTo>
                  <a:close/>
                  <a:moveTo>
                    <a:pt x="4784" y="2793"/>
                  </a:moveTo>
                  <a:cubicBezTo>
                    <a:pt x="4718" y="2771"/>
                    <a:pt x="4657" y="2745"/>
                    <a:pt x="4643" y="2731"/>
                  </a:cubicBezTo>
                  <a:cubicBezTo>
                    <a:pt x="4637" y="2724"/>
                    <a:pt x="4634" y="2718"/>
                    <a:pt x="4635" y="2711"/>
                  </a:cubicBezTo>
                  <a:cubicBezTo>
                    <a:pt x="4637" y="2697"/>
                    <a:pt x="4655" y="2681"/>
                    <a:pt x="4687" y="2666"/>
                  </a:cubicBezTo>
                  <a:cubicBezTo>
                    <a:pt x="4708" y="2655"/>
                    <a:pt x="4752" y="2673"/>
                    <a:pt x="4767" y="2681"/>
                  </a:cubicBezTo>
                  <a:cubicBezTo>
                    <a:pt x="4767" y="2681"/>
                    <a:pt x="4768" y="2681"/>
                    <a:pt x="4768" y="2681"/>
                  </a:cubicBezTo>
                  <a:cubicBezTo>
                    <a:pt x="4768" y="2681"/>
                    <a:pt x="4768" y="2681"/>
                    <a:pt x="4768" y="2681"/>
                  </a:cubicBezTo>
                  <a:cubicBezTo>
                    <a:pt x="4779" y="2684"/>
                    <a:pt x="4849" y="2700"/>
                    <a:pt x="4901" y="2700"/>
                  </a:cubicBezTo>
                  <a:cubicBezTo>
                    <a:pt x="4917" y="2700"/>
                    <a:pt x="4931" y="2699"/>
                    <a:pt x="4942" y="2695"/>
                  </a:cubicBezTo>
                  <a:cubicBezTo>
                    <a:pt x="4939" y="2711"/>
                    <a:pt x="4935" y="2733"/>
                    <a:pt x="4931" y="2753"/>
                  </a:cubicBezTo>
                  <a:cubicBezTo>
                    <a:pt x="4828" y="2783"/>
                    <a:pt x="4828" y="2783"/>
                    <a:pt x="4828" y="2783"/>
                  </a:cubicBezTo>
                  <a:cubicBezTo>
                    <a:pt x="4813" y="2783"/>
                    <a:pt x="4798" y="2787"/>
                    <a:pt x="4786" y="2793"/>
                  </a:cubicBezTo>
                  <a:cubicBezTo>
                    <a:pt x="4785" y="2793"/>
                    <a:pt x="4785" y="2793"/>
                    <a:pt x="4784" y="2793"/>
                  </a:cubicBezTo>
                  <a:close/>
                  <a:moveTo>
                    <a:pt x="4829" y="2950"/>
                  </a:moveTo>
                  <a:cubicBezTo>
                    <a:pt x="4787" y="2950"/>
                    <a:pt x="4753" y="2916"/>
                    <a:pt x="4753" y="2874"/>
                  </a:cubicBezTo>
                  <a:cubicBezTo>
                    <a:pt x="4753" y="2833"/>
                    <a:pt x="4787" y="2799"/>
                    <a:pt x="4829" y="2799"/>
                  </a:cubicBezTo>
                  <a:cubicBezTo>
                    <a:pt x="4857" y="2799"/>
                    <a:pt x="4882" y="2814"/>
                    <a:pt x="4895" y="2838"/>
                  </a:cubicBezTo>
                  <a:cubicBezTo>
                    <a:pt x="4895" y="2838"/>
                    <a:pt x="4895" y="2839"/>
                    <a:pt x="4896" y="2839"/>
                  </a:cubicBezTo>
                  <a:cubicBezTo>
                    <a:pt x="4901" y="2850"/>
                    <a:pt x="4904" y="2862"/>
                    <a:pt x="4904" y="2874"/>
                  </a:cubicBezTo>
                  <a:cubicBezTo>
                    <a:pt x="4904" y="2916"/>
                    <a:pt x="4870" y="2950"/>
                    <a:pt x="4829" y="2950"/>
                  </a:cubicBezTo>
                  <a:close/>
                  <a:moveTo>
                    <a:pt x="5098" y="3002"/>
                  </a:moveTo>
                  <a:cubicBezTo>
                    <a:pt x="5057" y="3002"/>
                    <a:pt x="5023" y="2968"/>
                    <a:pt x="5023" y="2926"/>
                  </a:cubicBezTo>
                  <a:cubicBezTo>
                    <a:pt x="5023" y="2885"/>
                    <a:pt x="5057" y="2851"/>
                    <a:pt x="5098" y="2851"/>
                  </a:cubicBezTo>
                  <a:cubicBezTo>
                    <a:pt x="5140" y="2851"/>
                    <a:pt x="5174" y="2885"/>
                    <a:pt x="5174" y="2926"/>
                  </a:cubicBezTo>
                  <a:cubicBezTo>
                    <a:pt x="5174" y="2968"/>
                    <a:pt x="5140" y="3002"/>
                    <a:pt x="5098" y="3002"/>
                  </a:cubicBezTo>
                  <a:close/>
                  <a:moveTo>
                    <a:pt x="5602" y="2926"/>
                  </a:moveTo>
                  <a:cubicBezTo>
                    <a:pt x="5602" y="2968"/>
                    <a:pt x="5568" y="3002"/>
                    <a:pt x="5526" y="3002"/>
                  </a:cubicBezTo>
                  <a:cubicBezTo>
                    <a:pt x="5485" y="3002"/>
                    <a:pt x="5451" y="2968"/>
                    <a:pt x="5451" y="2926"/>
                  </a:cubicBezTo>
                  <a:cubicBezTo>
                    <a:pt x="5451" y="2885"/>
                    <a:pt x="5485" y="2851"/>
                    <a:pt x="5526" y="2851"/>
                  </a:cubicBezTo>
                  <a:cubicBezTo>
                    <a:pt x="5568" y="2851"/>
                    <a:pt x="5602" y="2885"/>
                    <a:pt x="5602" y="2926"/>
                  </a:cubicBezTo>
                  <a:close/>
                  <a:moveTo>
                    <a:pt x="5721" y="2823"/>
                  </a:moveTo>
                  <a:cubicBezTo>
                    <a:pt x="5478" y="2756"/>
                    <a:pt x="5478" y="2756"/>
                    <a:pt x="5478" y="2756"/>
                  </a:cubicBezTo>
                  <a:cubicBezTo>
                    <a:pt x="5478" y="2756"/>
                    <a:pt x="5477" y="2756"/>
                    <a:pt x="5477" y="2756"/>
                  </a:cubicBezTo>
                  <a:cubicBezTo>
                    <a:pt x="5476" y="2755"/>
                    <a:pt x="5475" y="2755"/>
                    <a:pt x="5474" y="2755"/>
                  </a:cubicBezTo>
                  <a:cubicBezTo>
                    <a:pt x="5450" y="2755"/>
                    <a:pt x="5450" y="2755"/>
                    <a:pt x="5450" y="2755"/>
                  </a:cubicBezTo>
                  <a:cubicBezTo>
                    <a:pt x="5446" y="2755"/>
                    <a:pt x="5443" y="2757"/>
                    <a:pt x="5442" y="2760"/>
                  </a:cubicBezTo>
                  <a:cubicBezTo>
                    <a:pt x="5441" y="2764"/>
                    <a:pt x="5442" y="2767"/>
                    <a:pt x="5444" y="2769"/>
                  </a:cubicBezTo>
                  <a:cubicBezTo>
                    <a:pt x="5521" y="2835"/>
                    <a:pt x="5521" y="2835"/>
                    <a:pt x="5521" y="2835"/>
                  </a:cubicBezTo>
                  <a:cubicBezTo>
                    <a:pt x="5502" y="2836"/>
                    <a:pt x="5484" y="2843"/>
                    <a:pt x="5470" y="2854"/>
                  </a:cubicBezTo>
                  <a:cubicBezTo>
                    <a:pt x="5356" y="2757"/>
                    <a:pt x="5356" y="2757"/>
                    <a:pt x="5356" y="2757"/>
                  </a:cubicBezTo>
                  <a:cubicBezTo>
                    <a:pt x="5355" y="2756"/>
                    <a:pt x="5353" y="2755"/>
                    <a:pt x="5351" y="2755"/>
                  </a:cubicBezTo>
                  <a:cubicBezTo>
                    <a:pt x="5274" y="2755"/>
                    <a:pt x="5274" y="2755"/>
                    <a:pt x="5274" y="2755"/>
                  </a:cubicBezTo>
                  <a:cubicBezTo>
                    <a:pt x="5272" y="2755"/>
                    <a:pt x="5270" y="2756"/>
                    <a:pt x="5268" y="2758"/>
                  </a:cubicBezTo>
                  <a:cubicBezTo>
                    <a:pt x="5267" y="2758"/>
                    <a:pt x="5267" y="2759"/>
                    <a:pt x="5266" y="2759"/>
                  </a:cubicBezTo>
                  <a:cubicBezTo>
                    <a:pt x="5155" y="2854"/>
                    <a:pt x="5155" y="2854"/>
                    <a:pt x="5155" y="2854"/>
                  </a:cubicBezTo>
                  <a:cubicBezTo>
                    <a:pt x="5141" y="2843"/>
                    <a:pt x="5124" y="2836"/>
                    <a:pt x="5105" y="2835"/>
                  </a:cubicBezTo>
                  <a:cubicBezTo>
                    <a:pt x="5181" y="2769"/>
                    <a:pt x="5181" y="2769"/>
                    <a:pt x="5181" y="2769"/>
                  </a:cubicBezTo>
                  <a:cubicBezTo>
                    <a:pt x="5183" y="2767"/>
                    <a:pt x="5184" y="2764"/>
                    <a:pt x="5183" y="2760"/>
                  </a:cubicBezTo>
                  <a:cubicBezTo>
                    <a:pt x="5182" y="2757"/>
                    <a:pt x="5179" y="2755"/>
                    <a:pt x="5175" y="2755"/>
                  </a:cubicBezTo>
                  <a:cubicBezTo>
                    <a:pt x="5161" y="2755"/>
                    <a:pt x="5161" y="2755"/>
                    <a:pt x="5161" y="2755"/>
                  </a:cubicBezTo>
                  <a:cubicBezTo>
                    <a:pt x="5160" y="2755"/>
                    <a:pt x="5159" y="2755"/>
                    <a:pt x="5158" y="2756"/>
                  </a:cubicBezTo>
                  <a:cubicBezTo>
                    <a:pt x="5157" y="2756"/>
                    <a:pt x="5157" y="2756"/>
                    <a:pt x="5156" y="2756"/>
                  </a:cubicBezTo>
                  <a:cubicBezTo>
                    <a:pt x="4906" y="2825"/>
                    <a:pt x="4906" y="2825"/>
                    <a:pt x="4906" y="2825"/>
                  </a:cubicBezTo>
                  <a:cubicBezTo>
                    <a:pt x="4896" y="2809"/>
                    <a:pt x="4881" y="2797"/>
                    <a:pt x="4863" y="2789"/>
                  </a:cubicBezTo>
                  <a:cubicBezTo>
                    <a:pt x="5144" y="2710"/>
                    <a:pt x="5144" y="2710"/>
                    <a:pt x="5144" y="2710"/>
                  </a:cubicBezTo>
                  <a:cubicBezTo>
                    <a:pt x="5146" y="2709"/>
                    <a:pt x="5148" y="2709"/>
                    <a:pt x="5150" y="2709"/>
                  </a:cubicBezTo>
                  <a:cubicBezTo>
                    <a:pt x="5151" y="2709"/>
                    <a:pt x="5152" y="2709"/>
                    <a:pt x="5153" y="2709"/>
                  </a:cubicBezTo>
                  <a:cubicBezTo>
                    <a:pt x="5156" y="2708"/>
                    <a:pt x="5158" y="2707"/>
                    <a:pt x="5161" y="2707"/>
                  </a:cubicBezTo>
                  <a:cubicBezTo>
                    <a:pt x="5282" y="2707"/>
                    <a:pt x="5282" y="2707"/>
                    <a:pt x="5282" y="2707"/>
                  </a:cubicBezTo>
                  <a:cubicBezTo>
                    <a:pt x="5287" y="2707"/>
                    <a:pt x="5290" y="2704"/>
                    <a:pt x="5290" y="2699"/>
                  </a:cubicBezTo>
                  <a:cubicBezTo>
                    <a:pt x="5290" y="2273"/>
                    <a:pt x="5290" y="2273"/>
                    <a:pt x="5290" y="2273"/>
                  </a:cubicBezTo>
                  <a:cubicBezTo>
                    <a:pt x="5290" y="2269"/>
                    <a:pt x="5287" y="2265"/>
                    <a:pt x="5282" y="2265"/>
                  </a:cubicBezTo>
                  <a:cubicBezTo>
                    <a:pt x="5244" y="2265"/>
                    <a:pt x="5244" y="2265"/>
                    <a:pt x="5244" y="2265"/>
                  </a:cubicBezTo>
                  <a:cubicBezTo>
                    <a:pt x="5228" y="2265"/>
                    <a:pt x="5215" y="2252"/>
                    <a:pt x="5215" y="2236"/>
                  </a:cubicBezTo>
                  <a:cubicBezTo>
                    <a:pt x="5215" y="2221"/>
                    <a:pt x="5228" y="2208"/>
                    <a:pt x="5244" y="2208"/>
                  </a:cubicBezTo>
                  <a:cubicBezTo>
                    <a:pt x="5391" y="2208"/>
                    <a:pt x="5391" y="2208"/>
                    <a:pt x="5391" y="2208"/>
                  </a:cubicBezTo>
                  <a:cubicBezTo>
                    <a:pt x="5407" y="2208"/>
                    <a:pt x="5420" y="2221"/>
                    <a:pt x="5420" y="2236"/>
                  </a:cubicBezTo>
                  <a:cubicBezTo>
                    <a:pt x="5420" y="2252"/>
                    <a:pt x="5407" y="2265"/>
                    <a:pt x="5391" y="2265"/>
                  </a:cubicBezTo>
                  <a:cubicBezTo>
                    <a:pt x="5347" y="2265"/>
                    <a:pt x="5347" y="2265"/>
                    <a:pt x="5347" y="2265"/>
                  </a:cubicBezTo>
                  <a:cubicBezTo>
                    <a:pt x="5343" y="2265"/>
                    <a:pt x="5339" y="2269"/>
                    <a:pt x="5339" y="2273"/>
                  </a:cubicBezTo>
                  <a:cubicBezTo>
                    <a:pt x="5339" y="2699"/>
                    <a:pt x="5339" y="2699"/>
                    <a:pt x="5339" y="2699"/>
                  </a:cubicBezTo>
                  <a:cubicBezTo>
                    <a:pt x="5339" y="2704"/>
                    <a:pt x="5343" y="2707"/>
                    <a:pt x="5347" y="2707"/>
                  </a:cubicBezTo>
                  <a:cubicBezTo>
                    <a:pt x="5478" y="2707"/>
                    <a:pt x="5478" y="2707"/>
                    <a:pt x="5478" y="2707"/>
                  </a:cubicBezTo>
                  <a:cubicBezTo>
                    <a:pt x="5481" y="2707"/>
                    <a:pt x="5484" y="2708"/>
                    <a:pt x="5487" y="2709"/>
                  </a:cubicBezTo>
                  <a:cubicBezTo>
                    <a:pt x="5487" y="2709"/>
                    <a:pt x="5488" y="2709"/>
                    <a:pt x="5488" y="2709"/>
                  </a:cubicBezTo>
                  <a:cubicBezTo>
                    <a:pt x="5489" y="2710"/>
                    <a:pt x="5490" y="2710"/>
                    <a:pt x="5491" y="2710"/>
                  </a:cubicBezTo>
                  <a:cubicBezTo>
                    <a:pt x="5717" y="2774"/>
                    <a:pt x="5717" y="2774"/>
                    <a:pt x="5717" y="2774"/>
                  </a:cubicBezTo>
                  <a:cubicBezTo>
                    <a:pt x="5717" y="2774"/>
                    <a:pt x="5717" y="2774"/>
                    <a:pt x="5717" y="2774"/>
                  </a:cubicBezTo>
                  <a:cubicBezTo>
                    <a:pt x="5717" y="2774"/>
                    <a:pt x="5717" y="2774"/>
                    <a:pt x="5717" y="2774"/>
                  </a:cubicBezTo>
                  <a:cubicBezTo>
                    <a:pt x="5767" y="2788"/>
                    <a:pt x="5767" y="2788"/>
                    <a:pt x="5767" y="2788"/>
                  </a:cubicBezTo>
                  <a:cubicBezTo>
                    <a:pt x="5749" y="2794"/>
                    <a:pt x="5732" y="2807"/>
                    <a:pt x="5721" y="2823"/>
                  </a:cubicBezTo>
                  <a:cubicBezTo>
                    <a:pt x="5721" y="2823"/>
                    <a:pt x="5721" y="2823"/>
                    <a:pt x="5721" y="2823"/>
                  </a:cubicBezTo>
                  <a:close/>
                  <a:moveTo>
                    <a:pt x="5873" y="2874"/>
                  </a:moveTo>
                  <a:cubicBezTo>
                    <a:pt x="5873" y="2916"/>
                    <a:pt x="5839" y="2950"/>
                    <a:pt x="5797" y="2950"/>
                  </a:cubicBezTo>
                  <a:cubicBezTo>
                    <a:pt x="5756" y="2950"/>
                    <a:pt x="5722" y="2916"/>
                    <a:pt x="5722" y="2874"/>
                  </a:cubicBezTo>
                  <a:cubicBezTo>
                    <a:pt x="5722" y="2833"/>
                    <a:pt x="5756" y="2799"/>
                    <a:pt x="5797" y="2799"/>
                  </a:cubicBezTo>
                  <a:cubicBezTo>
                    <a:pt x="5802" y="2799"/>
                    <a:pt x="5807" y="2799"/>
                    <a:pt x="5811" y="2800"/>
                  </a:cubicBezTo>
                  <a:cubicBezTo>
                    <a:pt x="5823" y="2803"/>
                    <a:pt x="5823" y="2803"/>
                    <a:pt x="5823" y="2803"/>
                  </a:cubicBezTo>
                  <a:cubicBezTo>
                    <a:pt x="5852" y="2814"/>
                    <a:pt x="5873" y="2842"/>
                    <a:pt x="5873" y="2874"/>
                  </a:cubicBezTo>
                  <a:close/>
                  <a:moveTo>
                    <a:pt x="5882" y="2692"/>
                  </a:moveTo>
                  <a:cubicBezTo>
                    <a:pt x="5905" y="2679"/>
                    <a:pt x="5944" y="2671"/>
                    <a:pt x="5968" y="2682"/>
                  </a:cubicBezTo>
                  <a:cubicBezTo>
                    <a:pt x="5980" y="2687"/>
                    <a:pt x="5988" y="2696"/>
                    <a:pt x="5991" y="2708"/>
                  </a:cubicBezTo>
                  <a:cubicBezTo>
                    <a:pt x="5992" y="2716"/>
                    <a:pt x="5991" y="2724"/>
                    <a:pt x="5986" y="2731"/>
                  </a:cubicBezTo>
                  <a:cubicBezTo>
                    <a:pt x="5968" y="2756"/>
                    <a:pt x="5905" y="2776"/>
                    <a:pt x="5813" y="2784"/>
                  </a:cubicBezTo>
                  <a:cubicBezTo>
                    <a:pt x="5721" y="2758"/>
                    <a:pt x="5721" y="2758"/>
                    <a:pt x="5721" y="2758"/>
                  </a:cubicBezTo>
                  <a:cubicBezTo>
                    <a:pt x="5700" y="2752"/>
                    <a:pt x="5697" y="2713"/>
                    <a:pt x="5699" y="2693"/>
                  </a:cubicBezTo>
                  <a:cubicBezTo>
                    <a:pt x="5854" y="2670"/>
                    <a:pt x="5854" y="2670"/>
                    <a:pt x="5854" y="2670"/>
                  </a:cubicBezTo>
                  <a:cubicBezTo>
                    <a:pt x="5872" y="2691"/>
                    <a:pt x="5872" y="2691"/>
                    <a:pt x="5872" y="2691"/>
                  </a:cubicBezTo>
                  <a:cubicBezTo>
                    <a:pt x="5874" y="2694"/>
                    <a:pt x="5879" y="2694"/>
                    <a:pt x="5882" y="2692"/>
                  </a:cubicBezTo>
                  <a:close/>
                  <a:moveTo>
                    <a:pt x="5779" y="1839"/>
                  </a:moveTo>
                  <a:cubicBezTo>
                    <a:pt x="5784" y="1835"/>
                    <a:pt x="5788" y="1833"/>
                    <a:pt x="5791" y="1834"/>
                  </a:cubicBezTo>
                  <a:cubicBezTo>
                    <a:pt x="5794" y="1834"/>
                    <a:pt x="5797" y="1836"/>
                    <a:pt x="5798" y="1837"/>
                  </a:cubicBezTo>
                  <a:cubicBezTo>
                    <a:pt x="5848" y="2655"/>
                    <a:pt x="5848" y="2655"/>
                    <a:pt x="5848" y="2655"/>
                  </a:cubicBezTo>
                  <a:cubicBezTo>
                    <a:pt x="5697" y="2677"/>
                    <a:pt x="5697" y="2677"/>
                    <a:pt x="5697" y="2677"/>
                  </a:cubicBezTo>
                  <a:cubicBezTo>
                    <a:pt x="5650" y="2514"/>
                    <a:pt x="5659" y="2209"/>
                    <a:pt x="5660" y="2189"/>
                  </a:cubicBezTo>
                  <a:cubicBezTo>
                    <a:pt x="5670" y="2183"/>
                    <a:pt x="5683" y="2174"/>
                    <a:pt x="5695" y="2161"/>
                  </a:cubicBezTo>
                  <a:cubicBezTo>
                    <a:pt x="5710" y="2145"/>
                    <a:pt x="5726" y="2119"/>
                    <a:pt x="5736" y="2080"/>
                  </a:cubicBezTo>
                  <a:cubicBezTo>
                    <a:pt x="5769" y="2080"/>
                    <a:pt x="5769" y="2080"/>
                    <a:pt x="5769" y="2080"/>
                  </a:cubicBezTo>
                  <a:cubicBezTo>
                    <a:pt x="5773" y="2080"/>
                    <a:pt x="5777" y="2077"/>
                    <a:pt x="5777" y="2072"/>
                  </a:cubicBezTo>
                  <a:cubicBezTo>
                    <a:pt x="5777" y="1841"/>
                    <a:pt x="5777" y="1841"/>
                    <a:pt x="5777" y="1841"/>
                  </a:cubicBezTo>
                  <a:cubicBezTo>
                    <a:pt x="5778" y="1840"/>
                    <a:pt x="5779" y="1840"/>
                    <a:pt x="5779" y="1839"/>
                  </a:cubicBezTo>
                  <a:close/>
                  <a:moveTo>
                    <a:pt x="5761" y="1806"/>
                  </a:moveTo>
                  <a:cubicBezTo>
                    <a:pt x="5761" y="2064"/>
                    <a:pt x="5761" y="2064"/>
                    <a:pt x="5761" y="2064"/>
                  </a:cubicBezTo>
                  <a:cubicBezTo>
                    <a:pt x="5739" y="2064"/>
                    <a:pt x="5739" y="2064"/>
                    <a:pt x="5739" y="2064"/>
                  </a:cubicBezTo>
                  <a:cubicBezTo>
                    <a:pt x="5743" y="2041"/>
                    <a:pt x="5745" y="2014"/>
                    <a:pt x="5743" y="1982"/>
                  </a:cubicBezTo>
                  <a:cubicBezTo>
                    <a:pt x="5740" y="1939"/>
                    <a:pt x="5737" y="1876"/>
                    <a:pt x="5733" y="1806"/>
                  </a:cubicBezTo>
                  <a:lnTo>
                    <a:pt x="5761" y="1806"/>
                  </a:lnTo>
                  <a:close/>
                  <a:moveTo>
                    <a:pt x="5705" y="1258"/>
                  </a:moveTo>
                  <a:cubicBezTo>
                    <a:pt x="5705" y="1254"/>
                    <a:pt x="5705" y="1235"/>
                    <a:pt x="5692" y="1221"/>
                  </a:cubicBezTo>
                  <a:cubicBezTo>
                    <a:pt x="5683" y="1211"/>
                    <a:pt x="5669" y="1206"/>
                    <a:pt x="5651" y="1206"/>
                  </a:cubicBezTo>
                  <a:cubicBezTo>
                    <a:pt x="4994" y="1206"/>
                    <a:pt x="4994" y="1206"/>
                    <a:pt x="4994" y="1206"/>
                  </a:cubicBezTo>
                  <a:cubicBezTo>
                    <a:pt x="4994" y="1206"/>
                    <a:pt x="4947" y="1207"/>
                    <a:pt x="4925" y="1246"/>
                  </a:cubicBezTo>
                  <a:cubicBezTo>
                    <a:pt x="4893" y="1249"/>
                    <a:pt x="4678" y="1273"/>
                    <a:pt x="4595" y="1287"/>
                  </a:cubicBezTo>
                  <a:cubicBezTo>
                    <a:pt x="4513" y="1301"/>
                    <a:pt x="4154" y="1198"/>
                    <a:pt x="4104" y="1183"/>
                  </a:cubicBezTo>
                  <a:cubicBezTo>
                    <a:pt x="4104" y="1049"/>
                    <a:pt x="4104" y="1049"/>
                    <a:pt x="4104" y="1049"/>
                  </a:cubicBezTo>
                  <a:cubicBezTo>
                    <a:pt x="4115" y="1047"/>
                    <a:pt x="4139" y="1043"/>
                    <a:pt x="4169" y="1041"/>
                  </a:cubicBezTo>
                  <a:cubicBezTo>
                    <a:pt x="4191" y="1039"/>
                    <a:pt x="4228" y="1048"/>
                    <a:pt x="4264" y="1057"/>
                  </a:cubicBezTo>
                  <a:cubicBezTo>
                    <a:pt x="4295" y="1065"/>
                    <a:pt x="4328" y="1073"/>
                    <a:pt x="4352" y="1074"/>
                  </a:cubicBezTo>
                  <a:cubicBezTo>
                    <a:pt x="4402" y="1077"/>
                    <a:pt x="4578" y="1110"/>
                    <a:pt x="4580" y="1110"/>
                  </a:cubicBezTo>
                  <a:cubicBezTo>
                    <a:pt x="4581" y="1110"/>
                    <a:pt x="4582" y="1110"/>
                    <a:pt x="4583" y="1110"/>
                  </a:cubicBezTo>
                  <a:cubicBezTo>
                    <a:pt x="4586" y="1109"/>
                    <a:pt x="4818" y="1034"/>
                    <a:pt x="5020" y="965"/>
                  </a:cubicBezTo>
                  <a:cubicBezTo>
                    <a:pt x="5129" y="929"/>
                    <a:pt x="5281" y="927"/>
                    <a:pt x="5389" y="933"/>
                  </a:cubicBezTo>
                  <a:cubicBezTo>
                    <a:pt x="5519" y="940"/>
                    <a:pt x="5624" y="957"/>
                    <a:pt x="5650" y="965"/>
                  </a:cubicBezTo>
                  <a:cubicBezTo>
                    <a:pt x="5705" y="982"/>
                    <a:pt x="5911" y="1235"/>
                    <a:pt x="5972" y="1351"/>
                  </a:cubicBezTo>
                  <a:cubicBezTo>
                    <a:pt x="5984" y="1374"/>
                    <a:pt x="5985" y="1394"/>
                    <a:pt x="5975" y="1412"/>
                  </a:cubicBezTo>
                  <a:cubicBezTo>
                    <a:pt x="5937" y="1481"/>
                    <a:pt x="5755" y="1502"/>
                    <a:pt x="5717" y="1505"/>
                  </a:cubicBezTo>
                  <a:cubicBezTo>
                    <a:pt x="5710" y="1373"/>
                    <a:pt x="5705" y="1266"/>
                    <a:pt x="5705" y="1258"/>
                  </a:cubicBezTo>
                  <a:close/>
                  <a:moveTo>
                    <a:pt x="7576" y="2119"/>
                  </a:moveTo>
                  <a:cubicBezTo>
                    <a:pt x="6722" y="2119"/>
                    <a:pt x="6722" y="2119"/>
                    <a:pt x="6722" y="2119"/>
                  </a:cubicBezTo>
                  <a:cubicBezTo>
                    <a:pt x="6722" y="1799"/>
                    <a:pt x="6722" y="1799"/>
                    <a:pt x="6722" y="1799"/>
                  </a:cubicBezTo>
                  <a:cubicBezTo>
                    <a:pt x="7576" y="1799"/>
                    <a:pt x="7576" y="1799"/>
                    <a:pt x="7576" y="1799"/>
                  </a:cubicBezTo>
                  <a:lnTo>
                    <a:pt x="7576" y="2119"/>
                  </a:lnTo>
                  <a:close/>
                  <a:moveTo>
                    <a:pt x="6722" y="2814"/>
                  </a:moveTo>
                  <a:cubicBezTo>
                    <a:pt x="6722" y="2135"/>
                    <a:pt x="6722" y="2135"/>
                    <a:pt x="6722" y="2135"/>
                  </a:cubicBezTo>
                  <a:cubicBezTo>
                    <a:pt x="7576" y="2135"/>
                    <a:pt x="7576" y="2135"/>
                    <a:pt x="7576" y="2135"/>
                  </a:cubicBezTo>
                  <a:cubicBezTo>
                    <a:pt x="7576" y="2814"/>
                    <a:pt x="7576" y="2814"/>
                    <a:pt x="7576" y="2814"/>
                  </a:cubicBezTo>
                  <a:lnTo>
                    <a:pt x="6722" y="2814"/>
                  </a:lnTo>
                  <a:close/>
                  <a:moveTo>
                    <a:pt x="7576" y="1783"/>
                  </a:moveTo>
                  <a:cubicBezTo>
                    <a:pt x="6722" y="1783"/>
                    <a:pt x="6722" y="1783"/>
                    <a:pt x="6722" y="1783"/>
                  </a:cubicBezTo>
                  <a:cubicBezTo>
                    <a:pt x="6722" y="1478"/>
                    <a:pt x="6722" y="1478"/>
                    <a:pt x="6722" y="1478"/>
                  </a:cubicBezTo>
                  <a:cubicBezTo>
                    <a:pt x="7576" y="1478"/>
                    <a:pt x="7576" y="1478"/>
                    <a:pt x="7576" y="1478"/>
                  </a:cubicBezTo>
                  <a:lnTo>
                    <a:pt x="7576" y="1783"/>
                  </a:lnTo>
                  <a:close/>
                  <a:moveTo>
                    <a:pt x="7734" y="1462"/>
                  </a:moveTo>
                  <a:cubicBezTo>
                    <a:pt x="7584" y="1462"/>
                    <a:pt x="7584" y="1462"/>
                    <a:pt x="7584" y="1462"/>
                  </a:cubicBezTo>
                  <a:cubicBezTo>
                    <a:pt x="6714" y="1462"/>
                    <a:pt x="6714" y="1462"/>
                    <a:pt x="6714" y="1462"/>
                  </a:cubicBezTo>
                  <a:cubicBezTo>
                    <a:pt x="5944" y="1462"/>
                    <a:pt x="5944" y="1462"/>
                    <a:pt x="5944" y="1462"/>
                  </a:cubicBezTo>
                  <a:cubicBezTo>
                    <a:pt x="5964" y="1450"/>
                    <a:pt x="5980" y="1436"/>
                    <a:pt x="5989" y="1420"/>
                  </a:cubicBezTo>
                  <a:cubicBezTo>
                    <a:pt x="5999" y="1401"/>
                    <a:pt x="6001" y="1381"/>
                    <a:pt x="5993" y="1359"/>
                  </a:cubicBezTo>
                  <a:cubicBezTo>
                    <a:pt x="6945" y="1359"/>
                    <a:pt x="6945" y="1359"/>
                    <a:pt x="6945" y="1359"/>
                  </a:cubicBezTo>
                  <a:cubicBezTo>
                    <a:pt x="6946" y="1360"/>
                    <a:pt x="6948" y="1361"/>
                    <a:pt x="6949" y="1361"/>
                  </a:cubicBezTo>
                  <a:cubicBezTo>
                    <a:pt x="7136" y="1361"/>
                    <a:pt x="7136" y="1361"/>
                    <a:pt x="7136" y="1361"/>
                  </a:cubicBezTo>
                  <a:cubicBezTo>
                    <a:pt x="7138" y="1361"/>
                    <a:pt x="7139" y="1360"/>
                    <a:pt x="7141" y="1359"/>
                  </a:cubicBezTo>
                  <a:cubicBezTo>
                    <a:pt x="7734" y="1359"/>
                    <a:pt x="7734" y="1359"/>
                    <a:pt x="7734" y="1359"/>
                  </a:cubicBezTo>
                  <a:lnTo>
                    <a:pt x="7734" y="1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
              <a:extLst>
                <a:ext uri="{FF2B5EF4-FFF2-40B4-BE49-F238E27FC236}">
                  <a16:creationId xmlns:a16="http://schemas.microsoft.com/office/drawing/2014/main" id="{EB2B0DE7-D419-402B-97B6-103AD3FA9B82}"/>
                </a:ext>
              </a:extLst>
            </p:cNvPr>
            <p:cNvSpPr>
              <a:spLocks noChangeArrowheads="1"/>
            </p:cNvSpPr>
            <p:nvPr/>
          </p:nvSpPr>
          <p:spPr bwMode="auto">
            <a:xfrm>
              <a:off x="7239001" y="4519613"/>
              <a:ext cx="1619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0">
              <a:extLst>
                <a:ext uri="{FF2B5EF4-FFF2-40B4-BE49-F238E27FC236}">
                  <a16:creationId xmlns:a16="http://schemas.microsoft.com/office/drawing/2014/main" id="{28CAC949-C234-412A-90DF-DCB51C8D962C}"/>
                </a:ext>
              </a:extLst>
            </p:cNvPr>
            <p:cNvSpPr>
              <a:spLocks noChangeArrowheads="1"/>
            </p:cNvSpPr>
            <p:nvPr/>
          </p:nvSpPr>
          <p:spPr bwMode="auto">
            <a:xfrm>
              <a:off x="7239001" y="4859338"/>
              <a:ext cx="1619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1">
              <a:extLst>
                <a:ext uri="{FF2B5EF4-FFF2-40B4-BE49-F238E27FC236}">
                  <a16:creationId xmlns:a16="http://schemas.microsoft.com/office/drawing/2014/main" id="{FBC3EB0D-662A-44E2-A37B-3B4155E8021E}"/>
                </a:ext>
              </a:extLst>
            </p:cNvPr>
            <p:cNvSpPr>
              <a:spLocks noChangeArrowheads="1"/>
            </p:cNvSpPr>
            <p:nvPr/>
          </p:nvSpPr>
          <p:spPr bwMode="auto">
            <a:xfrm>
              <a:off x="7239001" y="4230688"/>
              <a:ext cx="1619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a:extLst>
                <a:ext uri="{FF2B5EF4-FFF2-40B4-BE49-F238E27FC236}">
                  <a16:creationId xmlns:a16="http://schemas.microsoft.com/office/drawing/2014/main" id="{3676CF8F-860C-46E9-A874-F16DE54BEBA2}"/>
                </a:ext>
              </a:extLst>
            </p:cNvPr>
            <p:cNvSpPr>
              <a:spLocks noEditPoints="1"/>
            </p:cNvSpPr>
            <p:nvPr/>
          </p:nvSpPr>
          <p:spPr bwMode="auto">
            <a:xfrm>
              <a:off x="2076451" y="3760788"/>
              <a:ext cx="322263" cy="276225"/>
            </a:xfrm>
            <a:custGeom>
              <a:avLst/>
              <a:gdLst>
                <a:gd name="T0" fmla="*/ 262 w 379"/>
                <a:gd name="T1" fmla="*/ 0 h 325"/>
                <a:gd name="T2" fmla="*/ 8 w 379"/>
                <a:gd name="T3" fmla="*/ 0 h 325"/>
                <a:gd name="T4" fmla="*/ 0 w 379"/>
                <a:gd name="T5" fmla="*/ 8 h 325"/>
                <a:gd name="T6" fmla="*/ 0 w 379"/>
                <a:gd name="T7" fmla="*/ 317 h 325"/>
                <a:gd name="T8" fmla="*/ 8 w 379"/>
                <a:gd name="T9" fmla="*/ 325 h 325"/>
                <a:gd name="T10" fmla="*/ 262 w 379"/>
                <a:gd name="T11" fmla="*/ 325 h 325"/>
                <a:gd name="T12" fmla="*/ 270 w 379"/>
                <a:gd name="T13" fmla="*/ 317 h 325"/>
                <a:gd name="T14" fmla="*/ 270 w 379"/>
                <a:gd name="T15" fmla="*/ 278 h 325"/>
                <a:gd name="T16" fmla="*/ 379 w 379"/>
                <a:gd name="T17" fmla="*/ 163 h 325"/>
                <a:gd name="T18" fmla="*/ 270 w 379"/>
                <a:gd name="T19" fmla="*/ 47 h 325"/>
                <a:gd name="T20" fmla="*/ 270 w 379"/>
                <a:gd name="T21" fmla="*/ 8 h 325"/>
                <a:gd name="T22" fmla="*/ 262 w 379"/>
                <a:gd name="T23" fmla="*/ 0 h 325"/>
                <a:gd name="T24" fmla="*/ 270 w 379"/>
                <a:gd name="T25" fmla="*/ 119 h 325"/>
                <a:gd name="T26" fmla="*/ 306 w 379"/>
                <a:gd name="T27" fmla="*/ 163 h 325"/>
                <a:gd name="T28" fmla="*/ 270 w 379"/>
                <a:gd name="T29" fmla="*/ 206 h 325"/>
                <a:gd name="T30" fmla="*/ 270 w 379"/>
                <a:gd name="T31" fmla="*/ 119 h 325"/>
                <a:gd name="T32" fmla="*/ 254 w 379"/>
                <a:gd name="T33" fmla="*/ 309 h 325"/>
                <a:gd name="T34" fmla="*/ 16 w 379"/>
                <a:gd name="T35" fmla="*/ 309 h 325"/>
                <a:gd name="T36" fmla="*/ 16 w 379"/>
                <a:gd name="T37" fmla="*/ 16 h 325"/>
                <a:gd name="T38" fmla="*/ 254 w 379"/>
                <a:gd name="T39" fmla="*/ 16 h 325"/>
                <a:gd name="T40" fmla="*/ 254 w 379"/>
                <a:gd name="T41" fmla="*/ 309 h 325"/>
                <a:gd name="T42" fmla="*/ 366 w 379"/>
                <a:gd name="T43" fmla="*/ 163 h 325"/>
                <a:gd name="T44" fmla="*/ 270 w 379"/>
                <a:gd name="T45" fmla="*/ 266 h 325"/>
                <a:gd name="T46" fmla="*/ 270 w 379"/>
                <a:gd name="T47" fmla="*/ 219 h 325"/>
                <a:gd name="T48" fmla="*/ 319 w 379"/>
                <a:gd name="T49" fmla="*/ 163 h 325"/>
                <a:gd name="T50" fmla="*/ 270 w 379"/>
                <a:gd name="T51" fmla="*/ 106 h 325"/>
                <a:gd name="T52" fmla="*/ 270 w 379"/>
                <a:gd name="T53" fmla="*/ 59 h 325"/>
                <a:gd name="T54" fmla="*/ 366 w 379"/>
                <a:gd name="T55" fmla="*/ 16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9" h="325">
                  <a:moveTo>
                    <a:pt x="262" y="0"/>
                  </a:moveTo>
                  <a:cubicBezTo>
                    <a:pt x="8" y="0"/>
                    <a:pt x="8" y="0"/>
                    <a:pt x="8" y="0"/>
                  </a:cubicBezTo>
                  <a:cubicBezTo>
                    <a:pt x="3" y="0"/>
                    <a:pt x="0" y="3"/>
                    <a:pt x="0" y="8"/>
                  </a:cubicBezTo>
                  <a:cubicBezTo>
                    <a:pt x="0" y="317"/>
                    <a:pt x="0" y="317"/>
                    <a:pt x="0" y="317"/>
                  </a:cubicBezTo>
                  <a:cubicBezTo>
                    <a:pt x="0" y="322"/>
                    <a:pt x="3" y="325"/>
                    <a:pt x="8" y="325"/>
                  </a:cubicBezTo>
                  <a:cubicBezTo>
                    <a:pt x="262" y="325"/>
                    <a:pt x="262" y="325"/>
                    <a:pt x="262" y="325"/>
                  </a:cubicBezTo>
                  <a:cubicBezTo>
                    <a:pt x="267" y="325"/>
                    <a:pt x="270" y="322"/>
                    <a:pt x="270" y="317"/>
                  </a:cubicBezTo>
                  <a:cubicBezTo>
                    <a:pt x="270" y="278"/>
                    <a:pt x="270" y="278"/>
                    <a:pt x="270" y="278"/>
                  </a:cubicBezTo>
                  <a:cubicBezTo>
                    <a:pt x="331" y="274"/>
                    <a:pt x="379" y="224"/>
                    <a:pt x="379" y="163"/>
                  </a:cubicBezTo>
                  <a:cubicBezTo>
                    <a:pt x="379" y="101"/>
                    <a:pt x="331" y="51"/>
                    <a:pt x="270" y="47"/>
                  </a:cubicBezTo>
                  <a:cubicBezTo>
                    <a:pt x="270" y="8"/>
                    <a:pt x="270" y="8"/>
                    <a:pt x="270" y="8"/>
                  </a:cubicBezTo>
                  <a:cubicBezTo>
                    <a:pt x="270" y="3"/>
                    <a:pt x="267" y="0"/>
                    <a:pt x="262" y="0"/>
                  </a:cubicBezTo>
                  <a:close/>
                  <a:moveTo>
                    <a:pt x="270" y="119"/>
                  </a:moveTo>
                  <a:cubicBezTo>
                    <a:pt x="291" y="123"/>
                    <a:pt x="306" y="141"/>
                    <a:pt x="306" y="163"/>
                  </a:cubicBezTo>
                  <a:cubicBezTo>
                    <a:pt x="306" y="184"/>
                    <a:pt x="291" y="202"/>
                    <a:pt x="270" y="206"/>
                  </a:cubicBezTo>
                  <a:lnTo>
                    <a:pt x="270" y="119"/>
                  </a:lnTo>
                  <a:close/>
                  <a:moveTo>
                    <a:pt x="254" y="309"/>
                  </a:moveTo>
                  <a:cubicBezTo>
                    <a:pt x="16" y="309"/>
                    <a:pt x="16" y="309"/>
                    <a:pt x="16" y="309"/>
                  </a:cubicBezTo>
                  <a:cubicBezTo>
                    <a:pt x="16" y="16"/>
                    <a:pt x="16" y="16"/>
                    <a:pt x="16" y="16"/>
                  </a:cubicBezTo>
                  <a:cubicBezTo>
                    <a:pt x="254" y="16"/>
                    <a:pt x="254" y="16"/>
                    <a:pt x="254" y="16"/>
                  </a:cubicBezTo>
                  <a:lnTo>
                    <a:pt x="254" y="309"/>
                  </a:lnTo>
                  <a:close/>
                  <a:moveTo>
                    <a:pt x="366" y="163"/>
                  </a:moveTo>
                  <a:cubicBezTo>
                    <a:pt x="366" y="217"/>
                    <a:pt x="324" y="262"/>
                    <a:pt x="270" y="266"/>
                  </a:cubicBezTo>
                  <a:cubicBezTo>
                    <a:pt x="270" y="219"/>
                    <a:pt x="270" y="219"/>
                    <a:pt x="270" y="219"/>
                  </a:cubicBezTo>
                  <a:cubicBezTo>
                    <a:pt x="298" y="215"/>
                    <a:pt x="319" y="191"/>
                    <a:pt x="319" y="163"/>
                  </a:cubicBezTo>
                  <a:cubicBezTo>
                    <a:pt x="319" y="134"/>
                    <a:pt x="298" y="110"/>
                    <a:pt x="270" y="106"/>
                  </a:cubicBezTo>
                  <a:cubicBezTo>
                    <a:pt x="270" y="59"/>
                    <a:pt x="270" y="59"/>
                    <a:pt x="270" y="59"/>
                  </a:cubicBezTo>
                  <a:cubicBezTo>
                    <a:pt x="324" y="63"/>
                    <a:pt x="366" y="108"/>
                    <a:pt x="366"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a:extLst>
                <a:ext uri="{FF2B5EF4-FFF2-40B4-BE49-F238E27FC236}">
                  <a16:creationId xmlns:a16="http://schemas.microsoft.com/office/drawing/2014/main" id="{3E8B5842-3FF4-4980-A291-4EBCCFA2F144}"/>
                </a:ext>
              </a:extLst>
            </p:cNvPr>
            <p:cNvSpPr>
              <a:spLocks noEditPoints="1"/>
            </p:cNvSpPr>
            <p:nvPr/>
          </p:nvSpPr>
          <p:spPr bwMode="auto">
            <a:xfrm>
              <a:off x="6573838" y="2311400"/>
              <a:ext cx="1247775" cy="655638"/>
            </a:xfrm>
            <a:custGeom>
              <a:avLst/>
              <a:gdLst>
                <a:gd name="T0" fmla="*/ 1457 w 1465"/>
                <a:gd name="T1" fmla="*/ 769 h 769"/>
                <a:gd name="T2" fmla="*/ 1465 w 1465"/>
                <a:gd name="T3" fmla="*/ 676 h 769"/>
                <a:gd name="T4" fmla="*/ 1221 w 1465"/>
                <a:gd name="T5" fmla="*/ 668 h 769"/>
                <a:gd name="T6" fmla="*/ 1213 w 1465"/>
                <a:gd name="T7" fmla="*/ 0 h 769"/>
                <a:gd name="T8" fmla="*/ 1052 w 1465"/>
                <a:gd name="T9" fmla="*/ 8 h 769"/>
                <a:gd name="T10" fmla="*/ 1035 w 1465"/>
                <a:gd name="T11" fmla="*/ 668 h 769"/>
                <a:gd name="T12" fmla="*/ 1027 w 1465"/>
                <a:gd name="T13" fmla="*/ 0 h 769"/>
                <a:gd name="T14" fmla="*/ 866 w 1465"/>
                <a:gd name="T15" fmla="*/ 8 h 769"/>
                <a:gd name="T16" fmla="*/ 652 w 1465"/>
                <a:gd name="T17" fmla="*/ 668 h 769"/>
                <a:gd name="T18" fmla="*/ 854 w 1465"/>
                <a:gd name="T19" fmla="*/ 31 h 769"/>
                <a:gd name="T20" fmla="*/ 761 w 1465"/>
                <a:gd name="T21" fmla="*/ 4 h 769"/>
                <a:gd name="T22" fmla="*/ 548 w 1465"/>
                <a:gd name="T23" fmla="*/ 642 h 769"/>
                <a:gd name="T24" fmla="*/ 553 w 1465"/>
                <a:gd name="T25" fmla="*/ 653 h 769"/>
                <a:gd name="T26" fmla="*/ 525 w 1465"/>
                <a:gd name="T27" fmla="*/ 668 h 769"/>
                <a:gd name="T28" fmla="*/ 517 w 1465"/>
                <a:gd name="T29" fmla="*/ 96 h 769"/>
                <a:gd name="T30" fmla="*/ 334 w 1465"/>
                <a:gd name="T31" fmla="*/ 104 h 769"/>
                <a:gd name="T32" fmla="*/ 321 w 1465"/>
                <a:gd name="T33" fmla="*/ 668 h 769"/>
                <a:gd name="T34" fmla="*/ 313 w 1465"/>
                <a:gd name="T35" fmla="*/ 0 h 769"/>
                <a:gd name="T36" fmla="*/ 215 w 1465"/>
                <a:gd name="T37" fmla="*/ 8 h 769"/>
                <a:gd name="T38" fmla="*/ 197 w 1465"/>
                <a:gd name="T39" fmla="*/ 668 h 769"/>
                <a:gd name="T40" fmla="*/ 189 w 1465"/>
                <a:gd name="T41" fmla="*/ 0 h 769"/>
                <a:gd name="T42" fmla="*/ 90 w 1465"/>
                <a:gd name="T43" fmla="*/ 8 h 769"/>
                <a:gd name="T44" fmla="*/ 8 w 1465"/>
                <a:gd name="T45" fmla="*/ 668 h 769"/>
                <a:gd name="T46" fmla="*/ 0 w 1465"/>
                <a:gd name="T47" fmla="*/ 761 h 769"/>
                <a:gd name="T48" fmla="*/ 770 w 1465"/>
                <a:gd name="T49" fmla="*/ 21 h 769"/>
                <a:gd name="T50" fmla="*/ 637 w 1465"/>
                <a:gd name="T51" fmla="*/ 663 h 769"/>
                <a:gd name="T52" fmla="*/ 770 w 1465"/>
                <a:gd name="T53" fmla="*/ 21 h 769"/>
                <a:gd name="T54" fmla="*/ 1205 w 1465"/>
                <a:gd name="T55" fmla="*/ 16 h 769"/>
                <a:gd name="T56" fmla="*/ 1068 w 1465"/>
                <a:gd name="T57" fmla="*/ 668 h 769"/>
                <a:gd name="T58" fmla="*/ 882 w 1465"/>
                <a:gd name="T59" fmla="*/ 16 h 769"/>
                <a:gd name="T60" fmla="*/ 1019 w 1465"/>
                <a:gd name="T61" fmla="*/ 668 h 769"/>
                <a:gd name="T62" fmla="*/ 882 w 1465"/>
                <a:gd name="T63" fmla="*/ 16 h 769"/>
                <a:gd name="T64" fmla="*/ 509 w 1465"/>
                <a:gd name="T65" fmla="*/ 112 h 769"/>
                <a:gd name="T66" fmla="*/ 350 w 1465"/>
                <a:gd name="T67" fmla="*/ 668 h 769"/>
                <a:gd name="T68" fmla="*/ 231 w 1465"/>
                <a:gd name="T69" fmla="*/ 16 h 769"/>
                <a:gd name="T70" fmla="*/ 305 w 1465"/>
                <a:gd name="T71" fmla="*/ 668 h 769"/>
                <a:gd name="T72" fmla="*/ 231 w 1465"/>
                <a:gd name="T73" fmla="*/ 16 h 769"/>
                <a:gd name="T74" fmla="*/ 181 w 1465"/>
                <a:gd name="T75" fmla="*/ 16 h 769"/>
                <a:gd name="T76" fmla="*/ 106 w 1465"/>
                <a:gd name="T77" fmla="*/ 668 h 769"/>
                <a:gd name="T78" fmla="*/ 16 w 1465"/>
                <a:gd name="T79" fmla="*/ 684 h 769"/>
                <a:gd name="T80" fmla="*/ 189 w 1465"/>
                <a:gd name="T81" fmla="*/ 684 h 769"/>
                <a:gd name="T82" fmla="*/ 313 w 1465"/>
                <a:gd name="T83" fmla="*/ 684 h 769"/>
                <a:gd name="T84" fmla="*/ 517 w 1465"/>
                <a:gd name="T85" fmla="*/ 684 h 769"/>
                <a:gd name="T86" fmla="*/ 1027 w 1465"/>
                <a:gd name="T87" fmla="*/ 684 h 769"/>
                <a:gd name="T88" fmla="*/ 1213 w 1465"/>
                <a:gd name="T89" fmla="*/ 684 h 769"/>
                <a:gd name="T90" fmla="*/ 1449 w 1465"/>
                <a:gd name="T91" fmla="*/ 753 h 769"/>
                <a:gd name="T92" fmla="*/ 16 w 1465"/>
                <a:gd name="T93" fmla="*/ 684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5" h="769">
                  <a:moveTo>
                    <a:pt x="8" y="769"/>
                  </a:moveTo>
                  <a:cubicBezTo>
                    <a:pt x="1457" y="769"/>
                    <a:pt x="1457" y="769"/>
                    <a:pt x="1457" y="769"/>
                  </a:cubicBezTo>
                  <a:cubicBezTo>
                    <a:pt x="1461" y="769"/>
                    <a:pt x="1465" y="765"/>
                    <a:pt x="1465" y="761"/>
                  </a:cubicBezTo>
                  <a:cubicBezTo>
                    <a:pt x="1465" y="676"/>
                    <a:pt x="1465" y="676"/>
                    <a:pt x="1465" y="676"/>
                  </a:cubicBezTo>
                  <a:cubicBezTo>
                    <a:pt x="1465" y="671"/>
                    <a:pt x="1461" y="668"/>
                    <a:pt x="1457" y="668"/>
                  </a:cubicBezTo>
                  <a:cubicBezTo>
                    <a:pt x="1221" y="668"/>
                    <a:pt x="1221" y="668"/>
                    <a:pt x="1221" y="668"/>
                  </a:cubicBezTo>
                  <a:cubicBezTo>
                    <a:pt x="1221" y="8"/>
                    <a:pt x="1221" y="8"/>
                    <a:pt x="1221" y="8"/>
                  </a:cubicBezTo>
                  <a:cubicBezTo>
                    <a:pt x="1221" y="4"/>
                    <a:pt x="1218" y="0"/>
                    <a:pt x="1213" y="0"/>
                  </a:cubicBezTo>
                  <a:cubicBezTo>
                    <a:pt x="1060" y="0"/>
                    <a:pt x="1060" y="0"/>
                    <a:pt x="1060" y="0"/>
                  </a:cubicBezTo>
                  <a:cubicBezTo>
                    <a:pt x="1056" y="0"/>
                    <a:pt x="1052" y="4"/>
                    <a:pt x="1052" y="8"/>
                  </a:cubicBezTo>
                  <a:cubicBezTo>
                    <a:pt x="1052" y="668"/>
                    <a:pt x="1052" y="668"/>
                    <a:pt x="1052" y="668"/>
                  </a:cubicBezTo>
                  <a:cubicBezTo>
                    <a:pt x="1035" y="668"/>
                    <a:pt x="1035" y="668"/>
                    <a:pt x="1035" y="668"/>
                  </a:cubicBezTo>
                  <a:cubicBezTo>
                    <a:pt x="1035" y="8"/>
                    <a:pt x="1035" y="8"/>
                    <a:pt x="1035" y="8"/>
                  </a:cubicBezTo>
                  <a:cubicBezTo>
                    <a:pt x="1035" y="4"/>
                    <a:pt x="1031" y="0"/>
                    <a:pt x="1027" y="0"/>
                  </a:cubicBezTo>
                  <a:cubicBezTo>
                    <a:pt x="874" y="0"/>
                    <a:pt x="874" y="0"/>
                    <a:pt x="874" y="0"/>
                  </a:cubicBezTo>
                  <a:cubicBezTo>
                    <a:pt x="869" y="0"/>
                    <a:pt x="866" y="4"/>
                    <a:pt x="866" y="8"/>
                  </a:cubicBezTo>
                  <a:cubicBezTo>
                    <a:pt x="866" y="668"/>
                    <a:pt x="866" y="668"/>
                    <a:pt x="866" y="668"/>
                  </a:cubicBezTo>
                  <a:cubicBezTo>
                    <a:pt x="652" y="668"/>
                    <a:pt x="652" y="668"/>
                    <a:pt x="652" y="668"/>
                  </a:cubicBezTo>
                  <a:cubicBezTo>
                    <a:pt x="859" y="42"/>
                    <a:pt x="859" y="42"/>
                    <a:pt x="859" y="42"/>
                  </a:cubicBezTo>
                  <a:cubicBezTo>
                    <a:pt x="860" y="37"/>
                    <a:pt x="858" y="33"/>
                    <a:pt x="854" y="31"/>
                  </a:cubicBezTo>
                  <a:cubicBezTo>
                    <a:pt x="768" y="3"/>
                    <a:pt x="768" y="3"/>
                    <a:pt x="768" y="3"/>
                  </a:cubicBezTo>
                  <a:cubicBezTo>
                    <a:pt x="766" y="2"/>
                    <a:pt x="763" y="3"/>
                    <a:pt x="761" y="4"/>
                  </a:cubicBezTo>
                  <a:cubicBezTo>
                    <a:pt x="760" y="5"/>
                    <a:pt x="758" y="6"/>
                    <a:pt x="757" y="8"/>
                  </a:cubicBezTo>
                  <a:cubicBezTo>
                    <a:pt x="548" y="642"/>
                    <a:pt x="548" y="642"/>
                    <a:pt x="548" y="642"/>
                  </a:cubicBezTo>
                  <a:cubicBezTo>
                    <a:pt x="548" y="644"/>
                    <a:pt x="548" y="647"/>
                    <a:pt x="549" y="649"/>
                  </a:cubicBezTo>
                  <a:cubicBezTo>
                    <a:pt x="550" y="650"/>
                    <a:pt x="551" y="652"/>
                    <a:pt x="553" y="653"/>
                  </a:cubicBezTo>
                  <a:cubicBezTo>
                    <a:pt x="600" y="668"/>
                    <a:pt x="600" y="668"/>
                    <a:pt x="600" y="668"/>
                  </a:cubicBezTo>
                  <a:cubicBezTo>
                    <a:pt x="525" y="668"/>
                    <a:pt x="525" y="668"/>
                    <a:pt x="525" y="668"/>
                  </a:cubicBezTo>
                  <a:cubicBezTo>
                    <a:pt x="525" y="104"/>
                    <a:pt x="525" y="104"/>
                    <a:pt x="525" y="104"/>
                  </a:cubicBezTo>
                  <a:cubicBezTo>
                    <a:pt x="525" y="100"/>
                    <a:pt x="522" y="96"/>
                    <a:pt x="517" y="96"/>
                  </a:cubicBezTo>
                  <a:cubicBezTo>
                    <a:pt x="342" y="96"/>
                    <a:pt x="342" y="96"/>
                    <a:pt x="342" y="96"/>
                  </a:cubicBezTo>
                  <a:cubicBezTo>
                    <a:pt x="337" y="96"/>
                    <a:pt x="334" y="100"/>
                    <a:pt x="334" y="104"/>
                  </a:cubicBezTo>
                  <a:cubicBezTo>
                    <a:pt x="334" y="668"/>
                    <a:pt x="334" y="668"/>
                    <a:pt x="334" y="668"/>
                  </a:cubicBezTo>
                  <a:cubicBezTo>
                    <a:pt x="321" y="668"/>
                    <a:pt x="321" y="668"/>
                    <a:pt x="321" y="668"/>
                  </a:cubicBezTo>
                  <a:cubicBezTo>
                    <a:pt x="321" y="8"/>
                    <a:pt x="321" y="8"/>
                    <a:pt x="321" y="8"/>
                  </a:cubicBezTo>
                  <a:cubicBezTo>
                    <a:pt x="321" y="4"/>
                    <a:pt x="318" y="0"/>
                    <a:pt x="313" y="0"/>
                  </a:cubicBezTo>
                  <a:cubicBezTo>
                    <a:pt x="223" y="0"/>
                    <a:pt x="223" y="0"/>
                    <a:pt x="223" y="0"/>
                  </a:cubicBezTo>
                  <a:cubicBezTo>
                    <a:pt x="218" y="0"/>
                    <a:pt x="215" y="4"/>
                    <a:pt x="215" y="8"/>
                  </a:cubicBezTo>
                  <a:cubicBezTo>
                    <a:pt x="215" y="668"/>
                    <a:pt x="215" y="668"/>
                    <a:pt x="215" y="668"/>
                  </a:cubicBezTo>
                  <a:cubicBezTo>
                    <a:pt x="197" y="668"/>
                    <a:pt x="197" y="668"/>
                    <a:pt x="197" y="668"/>
                  </a:cubicBezTo>
                  <a:cubicBezTo>
                    <a:pt x="197" y="8"/>
                    <a:pt x="197" y="8"/>
                    <a:pt x="197" y="8"/>
                  </a:cubicBezTo>
                  <a:cubicBezTo>
                    <a:pt x="197" y="4"/>
                    <a:pt x="193" y="0"/>
                    <a:pt x="189" y="0"/>
                  </a:cubicBezTo>
                  <a:cubicBezTo>
                    <a:pt x="98" y="0"/>
                    <a:pt x="98" y="0"/>
                    <a:pt x="98" y="0"/>
                  </a:cubicBezTo>
                  <a:cubicBezTo>
                    <a:pt x="94" y="0"/>
                    <a:pt x="90" y="4"/>
                    <a:pt x="90" y="8"/>
                  </a:cubicBezTo>
                  <a:cubicBezTo>
                    <a:pt x="90" y="668"/>
                    <a:pt x="90" y="668"/>
                    <a:pt x="90" y="668"/>
                  </a:cubicBezTo>
                  <a:cubicBezTo>
                    <a:pt x="8" y="668"/>
                    <a:pt x="8" y="668"/>
                    <a:pt x="8" y="668"/>
                  </a:cubicBezTo>
                  <a:cubicBezTo>
                    <a:pt x="3" y="668"/>
                    <a:pt x="0" y="671"/>
                    <a:pt x="0" y="676"/>
                  </a:cubicBezTo>
                  <a:cubicBezTo>
                    <a:pt x="0" y="761"/>
                    <a:pt x="0" y="761"/>
                    <a:pt x="0" y="761"/>
                  </a:cubicBezTo>
                  <a:cubicBezTo>
                    <a:pt x="0" y="765"/>
                    <a:pt x="3" y="769"/>
                    <a:pt x="8" y="769"/>
                  </a:cubicBezTo>
                  <a:close/>
                  <a:moveTo>
                    <a:pt x="770" y="21"/>
                  </a:moveTo>
                  <a:cubicBezTo>
                    <a:pt x="841" y="44"/>
                    <a:pt x="841" y="44"/>
                    <a:pt x="841" y="44"/>
                  </a:cubicBezTo>
                  <a:cubicBezTo>
                    <a:pt x="637" y="663"/>
                    <a:pt x="637" y="663"/>
                    <a:pt x="637" y="663"/>
                  </a:cubicBezTo>
                  <a:cubicBezTo>
                    <a:pt x="566" y="640"/>
                    <a:pt x="566" y="640"/>
                    <a:pt x="566" y="640"/>
                  </a:cubicBezTo>
                  <a:lnTo>
                    <a:pt x="770" y="21"/>
                  </a:lnTo>
                  <a:close/>
                  <a:moveTo>
                    <a:pt x="1068" y="16"/>
                  </a:moveTo>
                  <a:cubicBezTo>
                    <a:pt x="1205" y="16"/>
                    <a:pt x="1205" y="16"/>
                    <a:pt x="1205" y="16"/>
                  </a:cubicBezTo>
                  <a:cubicBezTo>
                    <a:pt x="1205" y="668"/>
                    <a:pt x="1205" y="668"/>
                    <a:pt x="1205" y="668"/>
                  </a:cubicBezTo>
                  <a:cubicBezTo>
                    <a:pt x="1068" y="668"/>
                    <a:pt x="1068" y="668"/>
                    <a:pt x="1068" y="668"/>
                  </a:cubicBezTo>
                  <a:lnTo>
                    <a:pt x="1068" y="16"/>
                  </a:lnTo>
                  <a:close/>
                  <a:moveTo>
                    <a:pt x="882" y="16"/>
                  </a:moveTo>
                  <a:cubicBezTo>
                    <a:pt x="1019" y="16"/>
                    <a:pt x="1019" y="16"/>
                    <a:pt x="1019" y="16"/>
                  </a:cubicBezTo>
                  <a:cubicBezTo>
                    <a:pt x="1019" y="668"/>
                    <a:pt x="1019" y="668"/>
                    <a:pt x="1019" y="668"/>
                  </a:cubicBezTo>
                  <a:cubicBezTo>
                    <a:pt x="882" y="668"/>
                    <a:pt x="882" y="668"/>
                    <a:pt x="882" y="668"/>
                  </a:cubicBezTo>
                  <a:lnTo>
                    <a:pt x="882" y="16"/>
                  </a:lnTo>
                  <a:close/>
                  <a:moveTo>
                    <a:pt x="350" y="112"/>
                  </a:moveTo>
                  <a:cubicBezTo>
                    <a:pt x="509" y="112"/>
                    <a:pt x="509" y="112"/>
                    <a:pt x="509" y="112"/>
                  </a:cubicBezTo>
                  <a:cubicBezTo>
                    <a:pt x="509" y="668"/>
                    <a:pt x="509" y="668"/>
                    <a:pt x="509" y="668"/>
                  </a:cubicBezTo>
                  <a:cubicBezTo>
                    <a:pt x="350" y="668"/>
                    <a:pt x="350" y="668"/>
                    <a:pt x="350" y="668"/>
                  </a:cubicBezTo>
                  <a:lnTo>
                    <a:pt x="350" y="112"/>
                  </a:lnTo>
                  <a:close/>
                  <a:moveTo>
                    <a:pt x="231" y="16"/>
                  </a:moveTo>
                  <a:cubicBezTo>
                    <a:pt x="305" y="16"/>
                    <a:pt x="305" y="16"/>
                    <a:pt x="305" y="16"/>
                  </a:cubicBezTo>
                  <a:cubicBezTo>
                    <a:pt x="305" y="668"/>
                    <a:pt x="305" y="668"/>
                    <a:pt x="305" y="668"/>
                  </a:cubicBezTo>
                  <a:cubicBezTo>
                    <a:pt x="231" y="668"/>
                    <a:pt x="231" y="668"/>
                    <a:pt x="231" y="668"/>
                  </a:cubicBezTo>
                  <a:lnTo>
                    <a:pt x="231" y="16"/>
                  </a:lnTo>
                  <a:close/>
                  <a:moveTo>
                    <a:pt x="106" y="16"/>
                  </a:moveTo>
                  <a:cubicBezTo>
                    <a:pt x="181" y="16"/>
                    <a:pt x="181" y="16"/>
                    <a:pt x="181" y="16"/>
                  </a:cubicBezTo>
                  <a:cubicBezTo>
                    <a:pt x="181" y="668"/>
                    <a:pt x="181" y="668"/>
                    <a:pt x="181" y="668"/>
                  </a:cubicBezTo>
                  <a:cubicBezTo>
                    <a:pt x="106" y="668"/>
                    <a:pt x="106" y="668"/>
                    <a:pt x="106" y="668"/>
                  </a:cubicBezTo>
                  <a:lnTo>
                    <a:pt x="106" y="16"/>
                  </a:lnTo>
                  <a:close/>
                  <a:moveTo>
                    <a:pt x="16" y="684"/>
                  </a:moveTo>
                  <a:cubicBezTo>
                    <a:pt x="98" y="684"/>
                    <a:pt x="98" y="684"/>
                    <a:pt x="98" y="684"/>
                  </a:cubicBezTo>
                  <a:cubicBezTo>
                    <a:pt x="189" y="684"/>
                    <a:pt x="189" y="684"/>
                    <a:pt x="189" y="684"/>
                  </a:cubicBezTo>
                  <a:cubicBezTo>
                    <a:pt x="223" y="684"/>
                    <a:pt x="223" y="684"/>
                    <a:pt x="223" y="684"/>
                  </a:cubicBezTo>
                  <a:cubicBezTo>
                    <a:pt x="313" y="684"/>
                    <a:pt x="313" y="684"/>
                    <a:pt x="313" y="684"/>
                  </a:cubicBezTo>
                  <a:cubicBezTo>
                    <a:pt x="342" y="684"/>
                    <a:pt x="342" y="684"/>
                    <a:pt x="342" y="684"/>
                  </a:cubicBezTo>
                  <a:cubicBezTo>
                    <a:pt x="517" y="684"/>
                    <a:pt x="517" y="684"/>
                    <a:pt x="517" y="684"/>
                  </a:cubicBezTo>
                  <a:cubicBezTo>
                    <a:pt x="874" y="684"/>
                    <a:pt x="874" y="684"/>
                    <a:pt x="874" y="684"/>
                  </a:cubicBezTo>
                  <a:cubicBezTo>
                    <a:pt x="1027" y="684"/>
                    <a:pt x="1027" y="684"/>
                    <a:pt x="1027" y="684"/>
                  </a:cubicBezTo>
                  <a:cubicBezTo>
                    <a:pt x="1060" y="684"/>
                    <a:pt x="1060" y="684"/>
                    <a:pt x="1060" y="684"/>
                  </a:cubicBezTo>
                  <a:cubicBezTo>
                    <a:pt x="1213" y="684"/>
                    <a:pt x="1213" y="684"/>
                    <a:pt x="1213" y="684"/>
                  </a:cubicBezTo>
                  <a:cubicBezTo>
                    <a:pt x="1449" y="684"/>
                    <a:pt x="1449" y="684"/>
                    <a:pt x="1449" y="684"/>
                  </a:cubicBezTo>
                  <a:cubicBezTo>
                    <a:pt x="1449" y="753"/>
                    <a:pt x="1449" y="753"/>
                    <a:pt x="1449" y="753"/>
                  </a:cubicBezTo>
                  <a:cubicBezTo>
                    <a:pt x="16" y="753"/>
                    <a:pt x="16" y="753"/>
                    <a:pt x="16" y="753"/>
                  </a:cubicBezTo>
                  <a:lnTo>
                    <a:pt x="16" y="6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a:extLst>
                <a:ext uri="{FF2B5EF4-FFF2-40B4-BE49-F238E27FC236}">
                  <a16:creationId xmlns:a16="http://schemas.microsoft.com/office/drawing/2014/main" id="{46C2F051-72C1-4E7E-A98B-18C6C1B08A8A}"/>
                </a:ext>
              </a:extLst>
            </p:cNvPr>
            <p:cNvSpPr>
              <a:spLocks noEditPoints="1"/>
            </p:cNvSpPr>
            <p:nvPr/>
          </p:nvSpPr>
          <p:spPr bwMode="auto">
            <a:xfrm>
              <a:off x="4543426" y="2043113"/>
              <a:ext cx="712788" cy="712788"/>
            </a:xfrm>
            <a:custGeom>
              <a:avLst/>
              <a:gdLst>
                <a:gd name="T0" fmla="*/ 2 w 837"/>
                <a:gd name="T1" fmla="*/ 425 h 837"/>
                <a:gd name="T2" fmla="*/ 411 w 837"/>
                <a:gd name="T3" fmla="*/ 835 h 837"/>
                <a:gd name="T4" fmla="*/ 418 w 837"/>
                <a:gd name="T5" fmla="*/ 837 h 837"/>
                <a:gd name="T6" fmla="*/ 425 w 837"/>
                <a:gd name="T7" fmla="*/ 835 h 837"/>
                <a:gd name="T8" fmla="*/ 834 w 837"/>
                <a:gd name="T9" fmla="*/ 425 h 837"/>
                <a:gd name="T10" fmla="*/ 837 w 837"/>
                <a:gd name="T11" fmla="*/ 419 h 837"/>
                <a:gd name="T12" fmla="*/ 834 w 837"/>
                <a:gd name="T13" fmla="*/ 412 h 837"/>
                <a:gd name="T14" fmla="*/ 714 w 837"/>
                <a:gd name="T15" fmla="*/ 127 h 837"/>
                <a:gd name="T16" fmla="*/ 712 w 837"/>
                <a:gd name="T17" fmla="*/ 120 h 837"/>
                <a:gd name="T18" fmla="*/ 705 w 837"/>
                <a:gd name="T19" fmla="*/ 118 h 837"/>
                <a:gd name="T20" fmla="*/ 425 w 837"/>
                <a:gd name="T21" fmla="*/ 3 h 837"/>
                <a:gd name="T22" fmla="*/ 418 w 837"/>
                <a:gd name="T23" fmla="*/ 0 h 837"/>
                <a:gd name="T24" fmla="*/ 411 w 837"/>
                <a:gd name="T25" fmla="*/ 3 h 837"/>
                <a:gd name="T26" fmla="*/ 2 w 837"/>
                <a:gd name="T27" fmla="*/ 412 h 837"/>
                <a:gd name="T28" fmla="*/ 0 w 837"/>
                <a:gd name="T29" fmla="*/ 419 h 837"/>
                <a:gd name="T30" fmla="*/ 2 w 837"/>
                <a:gd name="T31" fmla="*/ 425 h 837"/>
                <a:gd name="T32" fmla="*/ 18 w 837"/>
                <a:gd name="T33" fmla="*/ 429 h 837"/>
                <a:gd name="T34" fmla="*/ 160 w 837"/>
                <a:gd name="T35" fmla="*/ 429 h 837"/>
                <a:gd name="T36" fmla="*/ 171 w 837"/>
                <a:gd name="T37" fmla="*/ 419 h 837"/>
                <a:gd name="T38" fmla="*/ 160 w 837"/>
                <a:gd name="T39" fmla="*/ 408 h 837"/>
                <a:gd name="T40" fmla="*/ 18 w 837"/>
                <a:gd name="T41" fmla="*/ 408 h 837"/>
                <a:gd name="T42" fmla="*/ 129 w 837"/>
                <a:gd name="T43" fmla="*/ 142 h 837"/>
                <a:gd name="T44" fmla="*/ 184 w 837"/>
                <a:gd name="T45" fmla="*/ 197 h 837"/>
                <a:gd name="T46" fmla="*/ 190 w 837"/>
                <a:gd name="T47" fmla="*/ 200 h 837"/>
                <a:gd name="T48" fmla="*/ 196 w 837"/>
                <a:gd name="T49" fmla="*/ 197 h 837"/>
                <a:gd name="T50" fmla="*/ 196 w 837"/>
                <a:gd name="T51" fmla="*/ 185 h 837"/>
                <a:gd name="T52" fmla="*/ 142 w 837"/>
                <a:gd name="T53" fmla="*/ 130 h 837"/>
                <a:gd name="T54" fmla="*/ 408 w 837"/>
                <a:gd name="T55" fmla="*/ 19 h 837"/>
                <a:gd name="T56" fmla="*/ 408 w 837"/>
                <a:gd name="T57" fmla="*/ 160 h 837"/>
                <a:gd name="T58" fmla="*/ 418 w 837"/>
                <a:gd name="T59" fmla="*/ 170 h 837"/>
                <a:gd name="T60" fmla="*/ 428 w 837"/>
                <a:gd name="T61" fmla="*/ 160 h 837"/>
                <a:gd name="T62" fmla="*/ 428 w 837"/>
                <a:gd name="T63" fmla="*/ 19 h 837"/>
                <a:gd name="T64" fmla="*/ 692 w 837"/>
                <a:gd name="T65" fmla="*/ 127 h 837"/>
                <a:gd name="T66" fmla="*/ 639 w 837"/>
                <a:gd name="T67" fmla="*/ 180 h 837"/>
                <a:gd name="T68" fmla="*/ 639 w 837"/>
                <a:gd name="T69" fmla="*/ 192 h 837"/>
                <a:gd name="T70" fmla="*/ 646 w 837"/>
                <a:gd name="T71" fmla="*/ 195 h 837"/>
                <a:gd name="T72" fmla="*/ 652 w 837"/>
                <a:gd name="T73" fmla="*/ 192 h 837"/>
                <a:gd name="T74" fmla="*/ 705 w 837"/>
                <a:gd name="T75" fmla="*/ 140 h 837"/>
                <a:gd name="T76" fmla="*/ 818 w 837"/>
                <a:gd name="T77" fmla="*/ 408 h 837"/>
                <a:gd name="T78" fmla="*/ 678 w 837"/>
                <a:gd name="T79" fmla="*/ 408 h 837"/>
                <a:gd name="T80" fmla="*/ 667 w 837"/>
                <a:gd name="T81" fmla="*/ 419 h 837"/>
                <a:gd name="T82" fmla="*/ 678 w 837"/>
                <a:gd name="T83" fmla="*/ 429 h 837"/>
                <a:gd name="T84" fmla="*/ 818 w 837"/>
                <a:gd name="T85" fmla="*/ 429 h 837"/>
                <a:gd name="T86" fmla="*/ 712 w 837"/>
                <a:gd name="T87" fmla="*/ 690 h 837"/>
                <a:gd name="T88" fmla="*/ 652 w 837"/>
                <a:gd name="T89" fmla="*/ 631 h 837"/>
                <a:gd name="T90" fmla="*/ 639 w 837"/>
                <a:gd name="T91" fmla="*/ 631 h 837"/>
                <a:gd name="T92" fmla="*/ 639 w 837"/>
                <a:gd name="T93" fmla="*/ 643 h 837"/>
                <a:gd name="T94" fmla="*/ 699 w 837"/>
                <a:gd name="T95" fmla="*/ 703 h 837"/>
                <a:gd name="T96" fmla="*/ 428 w 837"/>
                <a:gd name="T97" fmla="*/ 819 h 837"/>
                <a:gd name="T98" fmla="*/ 428 w 837"/>
                <a:gd name="T99" fmla="*/ 676 h 837"/>
                <a:gd name="T100" fmla="*/ 418 w 837"/>
                <a:gd name="T101" fmla="*/ 666 h 837"/>
                <a:gd name="T102" fmla="*/ 408 w 837"/>
                <a:gd name="T103" fmla="*/ 676 h 837"/>
                <a:gd name="T104" fmla="*/ 408 w 837"/>
                <a:gd name="T105" fmla="*/ 819 h 837"/>
                <a:gd name="T106" fmla="*/ 144 w 837"/>
                <a:gd name="T107" fmla="*/ 710 h 837"/>
                <a:gd name="T108" fmla="*/ 201 w 837"/>
                <a:gd name="T109" fmla="*/ 652 h 837"/>
                <a:gd name="T110" fmla="*/ 201 w 837"/>
                <a:gd name="T111" fmla="*/ 640 h 837"/>
                <a:gd name="T112" fmla="*/ 189 w 837"/>
                <a:gd name="T113" fmla="*/ 640 h 837"/>
                <a:gd name="T114" fmla="*/ 131 w 837"/>
                <a:gd name="T115" fmla="*/ 697 h 837"/>
                <a:gd name="T116" fmla="*/ 18 w 837"/>
                <a:gd name="T117" fmla="*/ 42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7" h="837">
                  <a:moveTo>
                    <a:pt x="2" y="425"/>
                  </a:moveTo>
                  <a:cubicBezTo>
                    <a:pt x="6" y="649"/>
                    <a:pt x="187" y="831"/>
                    <a:pt x="411" y="835"/>
                  </a:cubicBezTo>
                  <a:cubicBezTo>
                    <a:pt x="413" y="836"/>
                    <a:pt x="416" y="837"/>
                    <a:pt x="418" y="837"/>
                  </a:cubicBezTo>
                  <a:cubicBezTo>
                    <a:pt x="421" y="837"/>
                    <a:pt x="423" y="836"/>
                    <a:pt x="425" y="835"/>
                  </a:cubicBezTo>
                  <a:cubicBezTo>
                    <a:pt x="649" y="831"/>
                    <a:pt x="830" y="649"/>
                    <a:pt x="834" y="425"/>
                  </a:cubicBezTo>
                  <a:cubicBezTo>
                    <a:pt x="836" y="424"/>
                    <a:pt x="837" y="421"/>
                    <a:pt x="837" y="419"/>
                  </a:cubicBezTo>
                  <a:cubicBezTo>
                    <a:pt x="837" y="416"/>
                    <a:pt x="836" y="414"/>
                    <a:pt x="834" y="412"/>
                  </a:cubicBezTo>
                  <a:cubicBezTo>
                    <a:pt x="832" y="301"/>
                    <a:pt x="787" y="200"/>
                    <a:pt x="714" y="127"/>
                  </a:cubicBezTo>
                  <a:cubicBezTo>
                    <a:pt x="714" y="124"/>
                    <a:pt x="713" y="122"/>
                    <a:pt x="712" y="120"/>
                  </a:cubicBezTo>
                  <a:cubicBezTo>
                    <a:pt x="710" y="118"/>
                    <a:pt x="707" y="118"/>
                    <a:pt x="705" y="118"/>
                  </a:cubicBezTo>
                  <a:cubicBezTo>
                    <a:pt x="632" y="48"/>
                    <a:pt x="533" y="4"/>
                    <a:pt x="425" y="3"/>
                  </a:cubicBezTo>
                  <a:cubicBezTo>
                    <a:pt x="423" y="1"/>
                    <a:pt x="421" y="0"/>
                    <a:pt x="418" y="0"/>
                  </a:cubicBezTo>
                  <a:cubicBezTo>
                    <a:pt x="416" y="0"/>
                    <a:pt x="413" y="1"/>
                    <a:pt x="411" y="3"/>
                  </a:cubicBezTo>
                  <a:cubicBezTo>
                    <a:pt x="187" y="6"/>
                    <a:pt x="6" y="188"/>
                    <a:pt x="2" y="412"/>
                  </a:cubicBezTo>
                  <a:cubicBezTo>
                    <a:pt x="1" y="414"/>
                    <a:pt x="0" y="416"/>
                    <a:pt x="0" y="419"/>
                  </a:cubicBezTo>
                  <a:cubicBezTo>
                    <a:pt x="0" y="421"/>
                    <a:pt x="1" y="424"/>
                    <a:pt x="2" y="425"/>
                  </a:cubicBezTo>
                  <a:close/>
                  <a:moveTo>
                    <a:pt x="18" y="429"/>
                  </a:moveTo>
                  <a:cubicBezTo>
                    <a:pt x="160" y="429"/>
                    <a:pt x="160" y="429"/>
                    <a:pt x="160" y="429"/>
                  </a:cubicBezTo>
                  <a:cubicBezTo>
                    <a:pt x="166" y="429"/>
                    <a:pt x="171" y="424"/>
                    <a:pt x="171" y="419"/>
                  </a:cubicBezTo>
                  <a:cubicBezTo>
                    <a:pt x="171" y="413"/>
                    <a:pt x="166" y="408"/>
                    <a:pt x="160" y="408"/>
                  </a:cubicBezTo>
                  <a:cubicBezTo>
                    <a:pt x="18" y="408"/>
                    <a:pt x="18" y="408"/>
                    <a:pt x="18" y="408"/>
                  </a:cubicBezTo>
                  <a:cubicBezTo>
                    <a:pt x="21" y="305"/>
                    <a:pt x="63" y="212"/>
                    <a:pt x="129" y="142"/>
                  </a:cubicBezTo>
                  <a:cubicBezTo>
                    <a:pt x="184" y="197"/>
                    <a:pt x="184" y="197"/>
                    <a:pt x="184" y="197"/>
                  </a:cubicBezTo>
                  <a:cubicBezTo>
                    <a:pt x="186" y="199"/>
                    <a:pt x="188" y="200"/>
                    <a:pt x="190" y="200"/>
                  </a:cubicBezTo>
                  <a:cubicBezTo>
                    <a:pt x="192" y="200"/>
                    <a:pt x="195" y="199"/>
                    <a:pt x="196" y="197"/>
                  </a:cubicBezTo>
                  <a:cubicBezTo>
                    <a:pt x="200" y="194"/>
                    <a:pt x="200" y="188"/>
                    <a:pt x="196" y="185"/>
                  </a:cubicBezTo>
                  <a:cubicBezTo>
                    <a:pt x="142" y="130"/>
                    <a:pt x="142" y="130"/>
                    <a:pt x="142" y="130"/>
                  </a:cubicBezTo>
                  <a:cubicBezTo>
                    <a:pt x="211" y="63"/>
                    <a:pt x="305" y="21"/>
                    <a:pt x="408" y="19"/>
                  </a:cubicBezTo>
                  <a:cubicBezTo>
                    <a:pt x="408" y="160"/>
                    <a:pt x="408" y="160"/>
                    <a:pt x="408" y="160"/>
                  </a:cubicBezTo>
                  <a:cubicBezTo>
                    <a:pt x="408" y="166"/>
                    <a:pt x="412" y="170"/>
                    <a:pt x="418" y="170"/>
                  </a:cubicBezTo>
                  <a:cubicBezTo>
                    <a:pt x="424" y="170"/>
                    <a:pt x="428" y="166"/>
                    <a:pt x="428" y="160"/>
                  </a:cubicBezTo>
                  <a:cubicBezTo>
                    <a:pt x="428" y="19"/>
                    <a:pt x="428" y="19"/>
                    <a:pt x="428" y="19"/>
                  </a:cubicBezTo>
                  <a:cubicBezTo>
                    <a:pt x="530" y="21"/>
                    <a:pt x="623" y="62"/>
                    <a:pt x="692" y="127"/>
                  </a:cubicBezTo>
                  <a:cubicBezTo>
                    <a:pt x="639" y="180"/>
                    <a:pt x="639" y="180"/>
                    <a:pt x="639" y="180"/>
                  </a:cubicBezTo>
                  <a:cubicBezTo>
                    <a:pt x="636" y="183"/>
                    <a:pt x="636" y="189"/>
                    <a:pt x="639" y="192"/>
                  </a:cubicBezTo>
                  <a:cubicBezTo>
                    <a:pt x="641" y="194"/>
                    <a:pt x="643" y="195"/>
                    <a:pt x="646" y="195"/>
                  </a:cubicBezTo>
                  <a:cubicBezTo>
                    <a:pt x="648" y="195"/>
                    <a:pt x="650" y="194"/>
                    <a:pt x="652" y="192"/>
                  </a:cubicBezTo>
                  <a:cubicBezTo>
                    <a:pt x="705" y="140"/>
                    <a:pt x="705" y="140"/>
                    <a:pt x="705" y="140"/>
                  </a:cubicBezTo>
                  <a:cubicBezTo>
                    <a:pt x="773" y="210"/>
                    <a:pt x="815" y="304"/>
                    <a:pt x="818" y="408"/>
                  </a:cubicBezTo>
                  <a:cubicBezTo>
                    <a:pt x="678" y="408"/>
                    <a:pt x="678" y="408"/>
                    <a:pt x="678" y="408"/>
                  </a:cubicBezTo>
                  <a:cubicBezTo>
                    <a:pt x="672" y="408"/>
                    <a:pt x="667" y="413"/>
                    <a:pt x="667" y="419"/>
                  </a:cubicBezTo>
                  <a:cubicBezTo>
                    <a:pt x="667" y="424"/>
                    <a:pt x="672" y="429"/>
                    <a:pt x="678" y="429"/>
                  </a:cubicBezTo>
                  <a:cubicBezTo>
                    <a:pt x="818" y="429"/>
                    <a:pt x="818" y="429"/>
                    <a:pt x="818" y="429"/>
                  </a:cubicBezTo>
                  <a:cubicBezTo>
                    <a:pt x="815" y="530"/>
                    <a:pt x="775" y="621"/>
                    <a:pt x="712" y="690"/>
                  </a:cubicBezTo>
                  <a:cubicBezTo>
                    <a:pt x="652" y="631"/>
                    <a:pt x="652" y="631"/>
                    <a:pt x="652" y="631"/>
                  </a:cubicBezTo>
                  <a:cubicBezTo>
                    <a:pt x="648" y="627"/>
                    <a:pt x="643" y="627"/>
                    <a:pt x="639" y="631"/>
                  </a:cubicBezTo>
                  <a:cubicBezTo>
                    <a:pt x="636" y="634"/>
                    <a:pt x="636" y="640"/>
                    <a:pt x="639" y="643"/>
                  </a:cubicBezTo>
                  <a:cubicBezTo>
                    <a:pt x="699" y="703"/>
                    <a:pt x="699" y="703"/>
                    <a:pt x="699" y="703"/>
                  </a:cubicBezTo>
                  <a:cubicBezTo>
                    <a:pt x="629" y="772"/>
                    <a:pt x="534" y="816"/>
                    <a:pt x="428" y="819"/>
                  </a:cubicBezTo>
                  <a:cubicBezTo>
                    <a:pt x="428" y="676"/>
                    <a:pt x="428" y="676"/>
                    <a:pt x="428" y="676"/>
                  </a:cubicBezTo>
                  <a:cubicBezTo>
                    <a:pt x="428" y="670"/>
                    <a:pt x="424" y="666"/>
                    <a:pt x="418" y="666"/>
                  </a:cubicBezTo>
                  <a:cubicBezTo>
                    <a:pt x="412" y="666"/>
                    <a:pt x="408" y="670"/>
                    <a:pt x="408" y="676"/>
                  </a:cubicBezTo>
                  <a:cubicBezTo>
                    <a:pt x="408" y="819"/>
                    <a:pt x="408" y="819"/>
                    <a:pt x="408" y="819"/>
                  </a:cubicBezTo>
                  <a:cubicBezTo>
                    <a:pt x="306" y="816"/>
                    <a:pt x="213" y="775"/>
                    <a:pt x="144" y="710"/>
                  </a:cubicBezTo>
                  <a:cubicBezTo>
                    <a:pt x="201" y="652"/>
                    <a:pt x="201" y="652"/>
                    <a:pt x="201" y="652"/>
                  </a:cubicBezTo>
                  <a:cubicBezTo>
                    <a:pt x="205" y="649"/>
                    <a:pt x="205" y="643"/>
                    <a:pt x="201" y="640"/>
                  </a:cubicBezTo>
                  <a:cubicBezTo>
                    <a:pt x="198" y="637"/>
                    <a:pt x="192" y="637"/>
                    <a:pt x="189" y="640"/>
                  </a:cubicBezTo>
                  <a:cubicBezTo>
                    <a:pt x="131" y="697"/>
                    <a:pt x="131" y="697"/>
                    <a:pt x="131" y="697"/>
                  </a:cubicBezTo>
                  <a:cubicBezTo>
                    <a:pt x="64" y="628"/>
                    <a:pt x="21" y="533"/>
                    <a:pt x="18"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a:extLst>
                <a:ext uri="{FF2B5EF4-FFF2-40B4-BE49-F238E27FC236}">
                  <a16:creationId xmlns:a16="http://schemas.microsoft.com/office/drawing/2014/main" id="{258ACFED-806F-4983-A787-1F664DE7A660}"/>
                </a:ext>
              </a:extLst>
            </p:cNvPr>
            <p:cNvSpPr>
              <a:spLocks/>
            </p:cNvSpPr>
            <p:nvPr/>
          </p:nvSpPr>
          <p:spPr bwMode="auto">
            <a:xfrm>
              <a:off x="4797426" y="2257425"/>
              <a:ext cx="268288" cy="177800"/>
            </a:xfrm>
            <a:custGeom>
              <a:avLst/>
              <a:gdLst>
                <a:gd name="T0" fmla="*/ 108 w 314"/>
                <a:gd name="T1" fmla="*/ 202 h 209"/>
                <a:gd name="T2" fmla="*/ 108 w 314"/>
                <a:gd name="T3" fmla="*/ 202 h 209"/>
                <a:gd name="T4" fmla="*/ 112 w 314"/>
                <a:gd name="T5" fmla="*/ 206 h 209"/>
                <a:gd name="T6" fmla="*/ 123 w 314"/>
                <a:gd name="T7" fmla="*/ 206 h 209"/>
                <a:gd name="T8" fmla="*/ 311 w 314"/>
                <a:gd name="T9" fmla="*/ 18 h 209"/>
                <a:gd name="T10" fmla="*/ 311 w 314"/>
                <a:gd name="T11" fmla="*/ 8 h 209"/>
                <a:gd name="T12" fmla="*/ 306 w 314"/>
                <a:gd name="T13" fmla="*/ 3 h 209"/>
                <a:gd name="T14" fmla="*/ 296 w 314"/>
                <a:gd name="T15" fmla="*/ 3 h 209"/>
                <a:gd name="T16" fmla="*/ 118 w 314"/>
                <a:gd name="T17" fmla="*/ 181 h 209"/>
                <a:gd name="T18" fmla="*/ 18 w 314"/>
                <a:gd name="T19" fmla="*/ 82 h 209"/>
                <a:gd name="T20" fmla="*/ 7 w 314"/>
                <a:gd name="T21" fmla="*/ 82 h 209"/>
                <a:gd name="T22" fmla="*/ 3 w 314"/>
                <a:gd name="T23" fmla="*/ 86 h 209"/>
                <a:gd name="T24" fmla="*/ 3 w 314"/>
                <a:gd name="T25" fmla="*/ 97 h 209"/>
                <a:gd name="T26" fmla="*/ 108 w 314"/>
                <a:gd name="T27" fmla="*/ 20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209">
                  <a:moveTo>
                    <a:pt x="108" y="202"/>
                  </a:moveTo>
                  <a:cubicBezTo>
                    <a:pt x="108" y="202"/>
                    <a:pt x="108" y="202"/>
                    <a:pt x="108" y="202"/>
                  </a:cubicBezTo>
                  <a:cubicBezTo>
                    <a:pt x="112" y="206"/>
                    <a:pt x="112" y="206"/>
                    <a:pt x="112" y="206"/>
                  </a:cubicBezTo>
                  <a:cubicBezTo>
                    <a:pt x="115" y="209"/>
                    <a:pt x="120" y="209"/>
                    <a:pt x="123" y="206"/>
                  </a:cubicBezTo>
                  <a:cubicBezTo>
                    <a:pt x="311" y="18"/>
                    <a:pt x="311" y="18"/>
                    <a:pt x="311" y="18"/>
                  </a:cubicBezTo>
                  <a:cubicBezTo>
                    <a:pt x="314" y="15"/>
                    <a:pt x="314" y="10"/>
                    <a:pt x="311" y="8"/>
                  </a:cubicBezTo>
                  <a:cubicBezTo>
                    <a:pt x="306" y="3"/>
                    <a:pt x="306" y="3"/>
                    <a:pt x="306" y="3"/>
                  </a:cubicBezTo>
                  <a:cubicBezTo>
                    <a:pt x="303" y="0"/>
                    <a:pt x="299" y="0"/>
                    <a:pt x="296" y="3"/>
                  </a:cubicBezTo>
                  <a:cubicBezTo>
                    <a:pt x="118" y="181"/>
                    <a:pt x="118" y="181"/>
                    <a:pt x="118" y="181"/>
                  </a:cubicBezTo>
                  <a:cubicBezTo>
                    <a:pt x="18" y="82"/>
                    <a:pt x="18" y="82"/>
                    <a:pt x="18" y="82"/>
                  </a:cubicBezTo>
                  <a:cubicBezTo>
                    <a:pt x="15" y="79"/>
                    <a:pt x="10" y="79"/>
                    <a:pt x="7" y="82"/>
                  </a:cubicBezTo>
                  <a:cubicBezTo>
                    <a:pt x="3" y="86"/>
                    <a:pt x="3" y="86"/>
                    <a:pt x="3" y="86"/>
                  </a:cubicBezTo>
                  <a:cubicBezTo>
                    <a:pt x="0" y="89"/>
                    <a:pt x="0" y="94"/>
                    <a:pt x="3" y="97"/>
                  </a:cubicBezTo>
                  <a:lnTo>
                    <a:pt x="108"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a:extLst>
                <a:ext uri="{FF2B5EF4-FFF2-40B4-BE49-F238E27FC236}">
                  <a16:creationId xmlns:a16="http://schemas.microsoft.com/office/drawing/2014/main" id="{8D3ADB4B-5BB9-4004-A2FB-B817E13AB4DC}"/>
                </a:ext>
              </a:extLst>
            </p:cNvPr>
            <p:cNvSpPr>
              <a:spLocks noEditPoints="1"/>
            </p:cNvSpPr>
            <p:nvPr/>
          </p:nvSpPr>
          <p:spPr bwMode="auto">
            <a:xfrm>
              <a:off x="1535113" y="2535238"/>
              <a:ext cx="838200" cy="711200"/>
            </a:xfrm>
            <a:custGeom>
              <a:avLst/>
              <a:gdLst>
                <a:gd name="T0" fmla="*/ 8 w 985"/>
                <a:gd name="T1" fmla="*/ 836 h 836"/>
                <a:gd name="T2" fmla="*/ 977 w 985"/>
                <a:gd name="T3" fmla="*/ 836 h 836"/>
                <a:gd name="T4" fmla="*/ 985 w 985"/>
                <a:gd name="T5" fmla="*/ 828 h 836"/>
                <a:gd name="T6" fmla="*/ 985 w 985"/>
                <a:gd name="T7" fmla="*/ 8 h 836"/>
                <a:gd name="T8" fmla="*/ 977 w 985"/>
                <a:gd name="T9" fmla="*/ 0 h 836"/>
                <a:gd name="T10" fmla="*/ 8 w 985"/>
                <a:gd name="T11" fmla="*/ 0 h 836"/>
                <a:gd name="T12" fmla="*/ 0 w 985"/>
                <a:gd name="T13" fmla="*/ 8 h 836"/>
                <a:gd name="T14" fmla="*/ 0 w 985"/>
                <a:gd name="T15" fmla="*/ 828 h 836"/>
                <a:gd name="T16" fmla="*/ 8 w 985"/>
                <a:gd name="T17" fmla="*/ 836 h 836"/>
                <a:gd name="T18" fmla="*/ 16 w 985"/>
                <a:gd name="T19" fmla="*/ 820 h 836"/>
                <a:gd name="T20" fmla="*/ 16 w 985"/>
                <a:gd name="T21" fmla="*/ 154 h 836"/>
                <a:gd name="T22" fmla="*/ 969 w 985"/>
                <a:gd name="T23" fmla="*/ 154 h 836"/>
                <a:gd name="T24" fmla="*/ 969 w 985"/>
                <a:gd name="T25" fmla="*/ 820 h 836"/>
                <a:gd name="T26" fmla="*/ 16 w 985"/>
                <a:gd name="T27" fmla="*/ 820 h 836"/>
                <a:gd name="T28" fmla="*/ 969 w 985"/>
                <a:gd name="T29" fmla="*/ 16 h 836"/>
                <a:gd name="T30" fmla="*/ 969 w 985"/>
                <a:gd name="T31" fmla="*/ 138 h 836"/>
                <a:gd name="T32" fmla="*/ 16 w 985"/>
                <a:gd name="T33" fmla="*/ 138 h 836"/>
                <a:gd name="T34" fmla="*/ 16 w 985"/>
                <a:gd name="T35" fmla="*/ 16 h 836"/>
                <a:gd name="T36" fmla="*/ 969 w 985"/>
                <a:gd name="T37" fmla="*/ 1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5" h="836">
                  <a:moveTo>
                    <a:pt x="8" y="836"/>
                  </a:moveTo>
                  <a:cubicBezTo>
                    <a:pt x="977" y="836"/>
                    <a:pt x="977" y="836"/>
                    <a:pt x="977" y="836"/>
                  </a:cubicBezTo>
                  <a:cubicBezTo>
                    <a:pt x="981" y="836"/>
                    <a:pt x="985" y="833"/>
                    <a:pt x="985" y="828"/>
                  </a:cubicBezTo>
                  <a:cubicBezTo>
                    <a:pt x="985" y="8"/>
                    <a:pt x="985" y="8"/>
                    <a:pt x="985" y="8"/>
                  </a:cubicBezTo>
                  <a:cubicBezTo>
                    <a:pt x="985" y="4"/>
                    <a:pt x="981" y="0"/>
                    <a:pt x="977" y="0"/>
                  </a:cubicBezTo>
                  <a:cubicBezTo>
                    <a:pt x="8" y="0"/>
                    <a:pt x="8" y="0"/>
                    <a:pt x="8" y="0"/>
                  </a:cubicBezTo>
                  <a:cubicBezTo>
                    <a:pt x="4" y="0"/>
                    <a:pt x="0" y="4"/>
                    <a:pt x="0" y="8"/>
                  </a:cubicBezTo>
                  <a:cubicBezTo>
                    <a:pt x="0" y="828"/>
                    <a:pt x="0" y="828"/>
                    <a:pt x="0" y="828"/>
                  </a:cubicBezTo>
                  <a:cubicBezTo>
                    <a:pt x="0" y="833"/>
                    <a:pt x="4" y="836"/>
                    <a:pt x="8" y="836"/>
                  </a:cubicBezTo>
                  <a:close/>
                  <a:moveTo>
                    <a:pt x="16" y="820"/>
                  </a:moveTo>
                  <a:cubicBezTo>
                    <a:pt x="16" y="154"/>
                    <a:pt x="16" y="154"/>
                    <a:pt x="16" y="154"/>
                  </a:cubicBezTo>
                  <a:cubicBezTo>
                    <a:pt x="969" y="154"/>
                    <a:pt x="969" y="154"/>
                    <a:pt x="969" y="154"/>
                  </a:cubicBezTo>
                  <a:cubicBezTo>
                    <a:pt x="969" y="820"/>
                    <a:pt x="969" y="820"/>
                    <a:pt x="969" y="820"/>
                  </a:cubicBezTo>
                  <a:lnTo>
                    <a:pt x="16" y="820"/>
                  </a:lnTo>
                  <a:close/>
                  <a:moveTo>
                    <a:pt x="969" y="16"/>
                  </a:moveTo>
                  <a:cubicBezTo>
                    <a:pt x="969" y="138"/>
                    <a:pt x="969" y="138"/>
                    <a:pt x="969" y="138"/>
                  </a:cubicBezTo>
                  <a:cubicBezTo>
                    <a:pt x="16" y="138"/>
                    <a:pt x="16" y="138"/>
                    <a:pt x="16" y="138"/>
                  </a:cubicBezTo>
                  <a:cubicBezTo>
                    <a:pt x="16" y="16"/>
                    <a:pt x="16" y="16"/>
                    <a:pt x="16" y="16"/>
                  </a:cubicBezTo>
                  <a:lnTo>
                    <a:pt x="96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a:extLst>
                <a:ext uri="{FF2B5EF4-FFF2-40B4-BE49-F238E27FC236}">
                  <a16:creationId xmlns:a16="http://schemas.microsoft.com/office/drawing/2014/main" id="{BD4A9C2E-18CF-4202-BDE4-02C54377B260}"/>
                </a:ext>
              </a:extLst>
            </p:cNvPr>
            <p:cNvSpPr>
              <a:spLocks noEditPoints="1"/>
            </p:cNvSpPr>
            <p:nvPr/>
          </p:nvSpPr>
          <p:spPr bwMode="auto">
            <a:xfrm>
              <a:off x="5303838" y="5308600"/>
              <a:ext cx="80963" cy="80963"/>
            </a:xfrm>
            <a:custGeom>
              <a:avLst/>
              <a:gdLst>
                <a:gd name="T0" fmla="*/ 48 w 95"/>
                <a:gd name="T1" fmla="*/ 0 h 95"/>
                <a:gd name="T2" fmla="*/ 0 w 95"/>
                <a:gd name="T3" fmla="*/ 47 h 95"/>
                <a:gd name="T4" fmla="*/ 48 w 95"/>
                <a:gd name="T5" fmla="*/ 95 h 95"/>
                <a:gd name="T6" fmla="*/ 95 w 95"/>
                <a:gd name="T7" fmla="*/ 47 h 95"/>
                <a:gd name="T8" fmla="*/ 48 w 95"/>
                <a:gd name="T9" fmla="*/ 0 h 95"/>
                <a:gd name="T10" fmla="*/ 48 w 95"/>
                <a:gd name="T11" fmla="*/ 79 h 95"/>
                <a:gd name="T12" fmla="*/ 16 w 95"/>
                <a:gd name="T13" fmla="*/ 47 h 95"/>
                <a:gd name="T14" fmla="*/ 48 w 95"/>
                <a:gd name="T15" fmla="*/ 16 h 95"/>
                <a:gd name="T16" fmla="*/ 79 w 95"/>
                <a:gd name="T17" fmla="*/ 47 h 95"/>
                <a:gd name="T18" fmla="*/ 48 w 95"/>
                <a:gd name="T19"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5">
                  <a:moveTo>
                    <a:pt x="48" y="0"/>
                  </a:moveTo>
                  <a:cubicBezTo>
                    <a:pt x="21" y="0"/>
                    <a:pt x="0" y="21"/>
                    <a:pt x="0" y="47"/>
                  </a:cubicBezTo>
                  <a:cubicBezTo>
                    <a:pt x="0" y="74"/>
                    <a:pt x="21" y="95"/>
                    <a:pt x="48" y="95"/>
                  </a:cubicBezTo>
                  <a:cubicBezTo>
                    <a:pt x="74" y="95"/>
                    <a:pt x="95" y="74"/>
                    <a:pt x="95" y="47"/>
                  </a:cubicBezTo>
                  <a:cubicBezTo>
                    <a:pt x="95" y="21"/>
                    <a:pt x="74" y="0"/>
                    <a:pt x="48" y="0"/>
                  </a:cubicBezTo>
                  <a:close/>
                  <a:moveTo>
                    <a:pt x="48" y="79"/>
                  </a:moveTo>
                  <a:cubicBezTo>
                    <a:pt x="30" y="79"/>
                    <a:pt x="16" y="65"/>
                    <a:pt x="16" y="47"/>
                  </a:cubicBezTo>
                  <a:cubicBezTo>
                    <a:pt x="16" y="30"/>
                    <a:pt x="30" y="16"/>
                    <a:pt x="48" y="16"/>
                  </a:cubicBezTo>
                  <a:cubicBezTo>
                    <a:pt x="65" y="16"/>
                    <a:pt x="79" y="30"/>
                    <a:pt x="79" y="47"/>
                  </a:cubicBezTo>
                  <a:cubicBezTo>
                    <a:pt x="79" y="65"/>
                    <a:pt x="65" y="79"/>
                    <a:pt x="4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a:extLst>
                <a:ext uri="{FF2B5EF4-FFF2-40B4-BE49-F238E27FC236}">
                  <a16:creationId xmlns:a16="http://schemas.microsoft.com/office/drawing/2014/main" id="{EB38F0B4-70E0-4D02-9ED5-E5E1CBAB54E5}"/>
                </a:ext>
              </a:extLst>
            </p:cNvPr>
            <p:cNvSpPr>
              <a:spLocks noEditPoints="1"/>
            </p:cNvSpPr>
            <p:nvPr/>
          </p:nvSpPr>
          <p:spPr bwMode="auto">
            <a:xfrm>
              <a:off x="6129338" y="5308600"/>
              <a:ext cx="80963" cy="80963"/>
            </a:xfrm>
            <a:custGeom>
              <a:avLst/>
              <a:gdLst>
                <a:gd name="T0" fmla="*/ 47 w 95"/>
                <a:gd name="T1" fmla="*/ 0 h 95"/>
                <a:gd name="T2" fmla="*/ 0 w 95"/>
                <a:gd name="T3" fmla="*/ 47 h 95"/>
                <a:gd name="T4" fmla="*/ 47 w 95"/>
                <a:gd name="T5" fmla="*/ 95 h 95"/>
                <a:gd name="T6" fmla="*/ 95 w 95"/>
                <a:gd name="T7" fmla="*/ 47 h 95"/>
                <a:gd name="T8" fmla="*/ 47 w 95"/>
                <a:gd name="T9" fmla="*/ 0 h 95"/>
                <a:gd name="T10" fmla="*/ 47 w 95"/>
                <a:gd name="T11" fmla="*/ 79 h 95"/>
                <a:gd name="T12" fmla="*/ 16 w 95"/>
                <a:gd name="T13" fmla="*/ 47 h 95"/>
                <a:gd name="T14" fmla="*/ 47 w 95"/>
                <a:gd name="T15" fmla="*/ 16 h 95"/>
                <a:gd name="T16" fmla="*/ 79 w 95"/>
                <a:gd name="T17" fmla="*/ 47 h 95"/>
                <a:gd name="T18" fmla="*/ 47 w 95"/>
                <a:gd name="T19"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5">
                  <a:moveTo>
                    <a:pt x="47" y="0"/>
                  </a:moveTo>
                  <a:cubicBezTo>
                    <a:pt x="21" y="0"/>
                    <a:pt x="0" y="21"/>
                    <a:pt x="0" y="47"/>
                  </a:cubicBezTo>
                  <a:cubicBezTo>
                    <a:pt x="0" y="74"/>
                    <a:pt x="21" y="95"/>
                    <a:pt x="47" y="95"/>
                  </a:cubicBezTo>
                  <a:cubicBezTo>
                    <a:pt x="74" y="95"/>
                    <a:pt x="95" y="74"/>
                    <a:pt x="95" y="47"/>
                  </a:cubicBezTo>
                  <a:cubicBezTo>
                    <a:pt x="95" y="21"/>
                    <a:pt x="74" y="0"/>
                    <a:pt x="47" y="0"/>
                  </a:cubicBezTo>
                  <a:close/>
                  <a:moveTo>
                    <a:pt x="47" y="79"/>
                  </a:moveTo>
                  <a:cubicBezTo>
                    <a:pt x="30" y="79"/>
                    <a:pt x="16" y="65"/>
                    <a:pt x="16" y="47"/>
                  </a:cubicBezTo>
                  <a:cubicBezTo>
                    <a:pt x="16" y="30"/>
                    <a:pt x="30" y="16"/>
                    <a:pt x="47" y="16"/>
                  </a:cubicBezTo>
                  <a:cubicBezTo>
                    <a:pt x="65" y="16"/>
                    <a:pt x="79" y="30"/>
                    <a:pt x="79" y="47"/>
                  </a:cubicBezTo>
                  <a:cubicBezTo>
                    <a:pt x="79" y="65"/>
                    <a:pt x="65" y="79"/>
                    <a:pt x="4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a:extLst>
                <a:ext uri="{FF2B5EF4-FFF2-40B4-BE49-F238E27FC236}">
                  <a16:creationId xmlns:a16="http://schemas.microsoft.com/office/drawing/2014/main" id="{D4D00C15-8C9F-4D00-846F-253209E8978D}"/>
                </a:ext>
              </a:extLst>
            </p:cNvPr>
            <p:cNvSpPr>
              <a:spLocks noEditPoints="1"/>
            </p:cNvSpPr>
            <p:nvPr/>
          </p:nvSpPr>
          <p:spPr bwMode="auto">
            <a:xfrm>
              <a:off x="5534026" y="5351463"/>
              <a:ext cx="80963" cy="80963"/>
            </a:xfrm>
            <a:custGeom>
              <a:avLst/>
              <a:gdLst>
                <a:gd name="T0" fmla="*/ 47 w 95"/>
                <a:gd name="T1" fmla="*/ 0 h 96"/>
                <a:gd name="T2" fmla="*/ 0 w 95"/>
                <a:gd name="T3" fmla="*/ 48 h 96"/>
                <a:gd name="T4" fmla="*/ 47 w 95"/>
                <a:gd name="T5" fmla="*/ 96 h 96"/>
                <a:gd name="T6" fmla="*/ 95 w 95"/>
                <a:gd name="T7" fmla="*/ 48 h 96"/>
                <a:gd name="T8" fmla="*/ 47 w 95"/>
                <a:gd name="T9" fmla="*/ 0 h 96"/>
                <a:gd name="T10" fmla="*/ 47 w 95"/>
                <a:gd name="T11" fmla="*/ 80 h 96"/>
                <a:gd name="T12" fmla="*/ 16 w 95"/>
                <a:gd name="T13" fmla="*/ 48 h 96"/>
                <a:gd name="T14" fmla="*/ 47 w 95"/>
                <a:gd name="T15" fmla="*/ 16 h 96"/>
                <a:gd name="T16" fmla="*/ 79 w 95"/>
                <a:gd name="T17" fmla="*/ 48 h 96"/>
                <a:gd name="T18" fmla="*/ 47 w 95"/>
                <a:gd name="T19"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6">
                  <a:moveTo>
                    <a:pt x="47" y="0"/>
                  </a:moveTo>
                  <a:cubicBezTo>
                    <a:pt x="21" y="0"/>
                    <a:pt x="0" y="22"/>
                    <a:pt x="0" y="48"/>
                  </a:cubicBezTo>
                  <a:cubicBezTo>
                    <a:pt x="0" y="74"/>
                    <a:pt x="21" y="96"/>
                    <a:pt x="47" y="96"/>
                  </a:cubicBezTo>
                  <a:cubicBezTo>
                    <a:pt x="74" y="96"/>
                    <a:pt x="95" y="74"/>
                    <a:pt x="95" y="48"/>
                  </a:cubicBezTo>
                  <a:cubicBezTo>
                    <a:pt x="95" y="22"/>
                    <a:pt x="74" y="0"/>
                    <a:pt x="47" y="0"/>
                  </a:cubicBezTo>
                  <a:close/>
                  <a:moveTo>
                    <a:pt x="47" y="80"/>
                  </a:moveTo>
                  <a:cubicBezTo>
                    <a:pt x="30" y="80"/>
                    <a:pt x="16" y="66"/>
                    <a:pt x="16" y="48"/>
                  </a:cubicBezTo>
                  <a:cubicBezTo>
                    <a:pt x="16" y="31"/>
                    <a:pt x="30" y="16"/>
                    <a:pt x="47" y="16"/>
                  </a:cubicBezTo>
                  <a:cubicBezTo>
                    <a:pt x="65" y="16"/>
                    <a:pt x="79" y="31"/>
                    <a:pt x="79" y="48"/>
                  </a:cubicBezTo>
                  <a:cubicBezTo>
                    <a:pt x="79" y="66"/>
                    <a:pt x="65" y="80"/>
                    <a:pt x="4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a:extLst>
                <a:ext uri="{FF2B5EF4-FFF2-40B4-BE49-F238E27FC236}">
                  <a16:creationId xmlns:a16="http://schemas.microsoft.com/office/drawing/2014/main" id="{CC37DC56-71D9-40F0-AA38-E1F41306723A}"/>
                </a:ext>
              </a:extLst>
            </p:cNvPr>
            <p:cNvSpPr>
              <a:spLocks noEditPoints="1"/>
            </p:cNvSpPr>
            <p:nvPr/>
          </p:nvSpPr>
          <p:spPr bwMode="auto">
            <a:xfrm>
              <a:off x="5899151" y="5351463"/>
              <a:ext cx="80963" cy="80963"/>
            </a:xfrm>
            <a:custGeom>
              <a:avLst/>
              <a:gdLst>
                <a:gd name="T0" fmla="*/ 0 w 95"/>
                <a:gd name="T1" fmla="*/ 48 h 96"/>
                <a:gd name="T2" fmla="*/ 47 w 95"/>
                <a:gd name="T3" fmla="*/ 96 h 96"/>
                <a:gd name="T4" fmla="*/ 95 w 95"/>
                <a:gd name="T5" fmla="*/ 48 h 96"/>
                <a:gd name="T6" fmla="*/ 47 w 95"/>
                <a:gd name="T7" fmla="*/ 0 h 96"/>
                <a:gd name="T8" fmla="*/ 0 w 95"/>
                <a:gd name="T9" fmla="*/ 48 h 96"/>
                <a:gd name="T10" fmla="*/ 79 w 95"/>
                <a:gd name="T11" fmla="*/ 48 h 96"/>
                <a:gd name="T12" fmla="*/ 47 w 95"/>
                <a:gd name="T13" fmla="*/ 80 h 96"/>
                <a:gd name="T14" fmla="*/ 16 w 95"/>
                <a:gd name="T15" fmla="*/ 48 h 96"/>
                <a:gd name="T16" fmla="*/ 47 w 95"/>
                <a:gd name="T17" fmla="*/ 16 h 96"/>
                <a:gd name="T18" fmla="*/ 79 w 95"/>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6">
                  <a:moveTo>
                    <a:pt x="0" y="48"/>
                  </a:moveTo>
                  <a:cubicBezTo>
                    <a:pt x="0" y="74"/>
                    <a:pt x="21" y="96"/>
                    <a:pt x="47" y="96"/>
                  </a:cubicBezTo>
                  <a:cubicBezTo>
                    <a:pt x="74" y="96"/>
                    <a:pt x="95" y="74"/>
                    <a:pt x="95" y="48"/>
                  </a:cubicBezTo>
                  <a:cubicBezTo>
                    <a:pt x="95" y="22"/>
                    <a:pt x="74" y="0"/>
                    <a:pt x="47" y="0"/>
                  </a:cubicBezTo>
                  <a:cubicBezTo>
                    <a:pt x="21" y="0"/>
                    <a:pt x="0" y="22"/>
                    <a:pt x="0" y="48"/>
                  </a:cubicBezTo>
                  <a:close/>
                  <a:moveTo>
                    <a:pt x="79" y="48"/>
                  </a:moveTo>
                  <a:cubicBezTo>
                    <a:pt x="79" y="66"/>
                    <a:pt x="65" y="80"/>
                    <a:pt x="47" y="80"/>
                  </a:cubicBezTo>
                  <a:cubicBezTo>
                    <a:pt x="30" y="80"/>
                    <a:pt x="16" y="66"/>
                    <a:pt x="16" y="48"/>
                  </a:cubicBezTo>
                  <a:cubicBezTo>
                    <a:pt x="16" y="31"/>
                    <a:pt x="30" y="16"/>
                    <a:pt x="47" y="16"/>
                  </a:cubicBezTo>
                  <a:cubicBezTo>
                    <a:pt x="65" y="16"/>
                    <a:pt x="79" y="31"/>
                    <a:pt x="7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a:extLst>
                <a:ext uri="{FF2B5EF4-FFF2-40B4-BE49-F238E27FC236}">
                  <a16:creationId xmlns:a16="http://schemas.microsoft.com/office/drawing/2014/main" id="{7710FDE0-B221-4457-A0E8-8BDAE31F9612}"/>
                </a:ext>
              </a:extLst>
            </p:cNvPr>
            <p:cNvSpPr>
              <a:spLocks noEditPoints="1"/>
            </p:cNvSpPr>
            <p:nvPr/>
          </p:nvSpPr>
          <p:spPr bwMode="auto">
            <a:xfrm>
              <a:off x="1717676" y="272415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5 w 50"/>
                <a:gd name="T11" fmla="*/ 4 h 50"/>
                <a:gd name="T12" fmla="*/ 46 w 50"/>
                <a:gd name="T13" fmla="*/ 4 h 50"/>
                <a:gd name="T14" fmla="*/ 46 w 50"/>
                <a:gd name="T15" fmla="*/ 46 h 50"/>
                <a:gd name="T16" fmla="*/ 5 w 50"/>
                <a:gd name="T17" fmla="*/ 46 h 50"/>
                <a:gd name="T18" fmla="*/ 5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5" y="4"/>
                  </a:moveTo>
                  <a:lnTo>
                    <a:pt x="46" y="4"/>
                  </a:lnTo>
                  <a:lnTo>
                    <a:pt x="46" y="46"/>
                  </a:lnTo>
                  <a:lnTo>
                    <a:pt x="5" y="46"/>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a:extLst>
                <a:ext uri="{FF2B5EF4-FFF2-40B4-BE49-F238E27FC236}">
                  <a16:creationId xmlns:a16="http://schemas.microsoft.com/office/drawing/2014/main" id="{DF6E1563-FC23-423D-AA69-592AB2666842}"/>
                </a:ext>
              </a:extLst>
            </p:cNvPr>
            <p:cNvSpPr>
              <a:spLocks noEditPoints="1"/>
            </p:cNvSpPr>
            <p:nvPr/>
          </p:nvSpPr>
          <p:spPr bwMode="auto">
            <a:xfrm>
              <a:off x="1812926" y="272415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a:extLst>
                <a:ext uri="{FF2B5EF4-FFF2-40B4-BE49-F238E27FC236}">
                  <a16:creationId xmlns:a16="http://schemas.microsoft.com/office/drawing/2014/main" id="{38FC39A5-759F-46D5-BF23-5568A82D9F11}"/>
                </a:ext>
              </a:extLst>
            </p:cNvPr>
            <p:cNvSpPr>
              <a:spLocks noEditPoints="1"/>
            </p:cNvSpPr>
            <p:nvPr/>
          </p:nvSpPr>
          <p:spPr bwMode="auto">
            <a:xfrm>
              <a:off x="1908176" y="272415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
              <a:extLst>
                <a:ext uri="{FF2B5EF4-FFF2-40B4-BE49-F238E27FC236}">
                  <a16:creationId xmlns:a16="http://schemas.microsoft.com/office/drawing/2014/main" id="{7DEAAEA1-6E36-4E9C-8131-9FB44906E2AB}"/>
                </a:ext>
              </a:extLst>
            </p:cNvPr>
            <p:cNvSpPr>
              <a:spLocks noEditPoints="1"/>
            </p:cNvSpPr>
            <p:nvPr/>
          </p:nvSpPr>
          <p:spPr bwMode="auto">
            <a:xfrm>
              <a:off x="2009776" y="272415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6 w 50"/>
                <a:gd name="T13" fmla="*/ 4 h 50"/>
                <a:gd name="T14" fmla="*/ 46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6" y="4"/>
                  </a:lnTo>
                  <a:lnTo>
                    <a:pt x="46"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
              <a:extLst>
                <a:ext uri="{FF2B5EF4-FFF2-40B4-BE49-F238E27FC236}">
                  <a16:creationId xmlns:a16="http://schemas.microsoft.com/office/drawing/2014/main" id="{66F1435B-B16B-4741-90C9-B4802ECA49C8}"/>
                </a:ext>
              </a:extLst>
            </p:cNvPr>
            <p:cNvSpPr>
              <a:spLocks noEditPoints="1"/>
            </p:cNvSpPr>
            <p:nvPr/>
          </p:nvSpPr>
          <p:spPr bwMode="auto">
            <a:xfrm>
              <a:off x="2105026" y="272415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5 w 50"/>
                <a:gd name="T11" fmla="*/ 4 h 50"/>
                <a:gd name="T12" fmla="*/ 46 w 50"/>
                <a:gd name="T13" fmla="*/ 4 h 50"/>
                <a:gd name="T14" fmla="*/ 46 w 50"/>
                <a:gd name="T15" fmla="*/ 46 h 50"/>
                <a:gd name="T16" fmla="*/ 5 w 50"/>
                <a:gd name="T17" fmla="*/ 46 h 50"/>
                <a:gd name="T18" fmla="*/ 5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5" y="4"/>
                  </a:moveTo>
                  <a:lnTo>
                    <a:pt x="46" y="4"/>
                  </a:lnTo>
                  <a:lnTo>
                    <a:pt x="46" y="46"/>
                  </a:lnTo>
                  <a:lnTo>
                    <a:pt x="5" y="46"/>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6">
              <a:extLst>
                <a:ext uri="{FF2B5EF4-FFF2-40B4-BE49-F238E27FC236}">
                  <a16:creationId xmlns:a16="http://schemas.microsoft.com/office/drawing/2014/main" id="{41C991BE-22E4-44FF-9631-34C32F81FD8F}"/>
                </a:ext>
              </a:extLst>
            </p:cNvPr>
            <p:cNvSpPr>
              <a:spLocks noEditPoints="1"/>
            </p:cNvSpPr>
            <p:nvPr/>
          </p:nvSpPr>
          <p:spPr bwMode="auto">
            <a:xfrm>
              <a:off x="2200276" y="272415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7">
              <a:extLst>
                <a:ext uri="{FF2B5EF4-FFF2-40B4-BE49-F238E27FC236}">
                  <a16:creationId xmlns:a16="http://schemas.microsoft.com/office/drawing/2014/main" id="{99A87316-0928-48B7-9C68-7B17F332E585}"/>
                </a:ext>
              </a:extLst>
            </p:cNvPr>
            <p:cNvSpPr>
              <a:spLocks noEditPoints="1"/>
            </p:cNvSpPr>
            <p:nvPr/>
          </p:nvSpPr>
          <p:spPr bwMode="auto">
            <a:xfrm>
              <a:off x="1622426" y="281622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6 w 50"/>
                <a:gd name="T13" fmla="*/ 4 h 50"/>
                <a:gd name="T14" fmla="*/ 46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6" y="4"/>
                  </a:lnTo>
                  <a:lnTo>
                    <a:pt x="46"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8">
              <a:extLst>
                <a:ext uri="{FF2B5EF4-FFF2-40B4-BE49-F238E27FC236}">
                  <a16:creationId xmlns:a16="http://schemas.microsoft.com/office/drawing/2014/main" id="{DED3BCB9-1348-4EE1-8C01-8DD601CFF3BB}"/>
                </a:ext>
              </a:extLst>
            </p:cNvPr>
            <p:cNvSpPr>
              <a:spLocks noEditPoints="1"/>
            </p:cNvSpPr>
            <p:nvPr/>
          </p:nvSpPr>
          <p:spPr bwMode="auto">
            <a:xfrm>
              <a:off x="1717676" y="281622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5 w 50"/>
                <a:gd name="T11" fmla="*/ 4 h 50"/>
                <a:gd name="T12" fmla="*/ 46 w 50"/>
                <a:gd name="T13" fmla="*/ 4 h 50"/>
                <a:gd name="T14" fmla="*/ 46 w 50"/>
                <a:gd name="T15" fmla="*/ 46 h 50"/>
                <a:gd name="T16" fmla="*/ 5 w 50"/>
                <a:gd name="T17" fmla="*/ 46 h 50"/>
                <a:gd name="T18" fmla="*/ 5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5" y="4"/>
                  </a:moveTo>
                  <a:lnTo>
                    <a:pt x="46" y="4"/>
                  </a:lnTo>
                  <a:lnTo>
                    <a:pt x="46" y="46"/>
                  </a:lnTo>
                  <a:lnTo>
                    <a:pt x="5" y="46"/>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9">
              <a:extLst>
                <a:ext uri="{FF2B5EF4-FFF2-40B4-BE49-F238E27FC236}">
                  <a16:creationId xmlns:a16="http://schemas.microsoft.com/office/drawing/2014/main" id="{D4FBC59A-7E4C-4E01-80FB-EB847AB2776A}"/>
                </a:ext>
              </a:extLst>
            </p:cNvPr>
            <p:cNvSpPr>
              <a:spLocks noEditPoints="1"/>
            </p:cNvSpPr>
            <p:nvPr/>
          </p:nvSpPr>
          <p:spPr bwMode="auto">
            <a:xfrm>
              <a:off x="1812926" y="281622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a16="http://schemas.microsoft.com/office/drawing/2014/main" id="{CD71465D-11CA-4BA0-B6FC-8FB0CA97C380}"/>
                </a:ext>
              </a:extLst>
            </p:cNvPr>
            <p:cNvSpPr>
              <a:spLocks noEditPoints="1"/>
            </p:cNvSpPr>
            <p:nvPr/>
          </p:nvSpPr>
          <p:spPr bwMode="auto">
            <a:xfrm>
              <a:off x="1908176" y="281622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a16="http://schemas.microsoft.com/office/drawing/2014/main" id="{4F5FECE2-A98B-4E13-AC59-D682101AEA79}"/>
                </a:ext>
              </a:extLst>
            </p:cNvPr>
            <p:cNvSpPr>
              <a:spLocks noEditPoints="1"/>
            </p:cNvSpPr>
            <p:nvPr/>
          </p:nvSpPr>
          <p:spPr bwMode="auto">
            <a:xfrm>
              <a:off x="2009776" y="281622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6 w 50"/>
                <a:gd name="T13" fmla="*/ 4 h 50"/>
                <a:gd name="T14" fmla="*/ 46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6" y="4"/>
                  </a:lnTo>
                  <a:lnTo>
                    <a:pt x="46"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2">
              <a:extLst>
                <a:ext uri="{FF2B5EF4-FFF2-40B4-BE49-F238E27FC236}">
                  <a16:creationId xmlns:a16="http://schemas.microsoft.com/office/drawing/2014/main" id="{102DA2E1-C141-40C9-AEB5-F170FE9DC371}"/>
                </a:ext>
              </a:extLst>
            </p:cNvPr>
            <p:cNvSpPr>
              <a:spLocks noEditPoints="1"/>
            </p:cNvSpPr>
            <p:nvPr/>
          </p:nvSpPr>
          <p:spPr bwMode="auto">
            <a:xfrm>
              <a:off x="2105026" y="281622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5 w 50"/>
                <a:gd name="T11" fmla="*/ 4 h 50"/>
                <a:gd name="T12" fmla="*/ 46 w 50"/>
                <a:gd name="T13" fmla="*/ 4 h 50"/>
                <a:gd name="T14" fmla="*/ 46 w 50"/>
                <a:gd name="T15" fmla="*/ 46 h 50"/>
                <a:gd name="T16" fmla="*/ 5 w 50"/>
                <a:gd name="T17" fmla="*/ 46 h 50"/>
                <a:gd name="T18" fmla="*/ 5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5" y="4"/>
                  </a:moveTo>
                  <a:lnTo>
                    <a:pt x="46" y="4"/>
                  </a:lnTo>
                  <a:lnTo>
                    <a:pt x="46" y="46"/>
                  </a:lnTo>
                  <a:lnTo>
                    <a:pt x="5" y="46"/>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3">
              <a:extLst>
                <a:ext uri="{FF2B5EF4-FFF2-40B4-BE49-F238E27FC236}">
                  <a16:creationId xmlns:a16="http://schemas.microsoft.com/office/drawing/2014/main" id="{220AFD3B-7B86-4E75-9BD7-C5E09F021D61}"/>
                </a:ext>
              </a:extLst>
            </p:cNvPr>
            <p:cNvSpPr>
              <a:spLocks noEditPoints="1"/>
            </p:cNvSpPr>
            <p:nvPr/>
          </p:nvSpPr>
          <p:spPr bwMode="auto">
            <a:xfrm>
              <a:off x="2200276" y="281622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4">
              <a:extLst>
                <a:ext uri="{FF2B5EF4-FFF2-40B4-BE49-F238E27FC236}">
                  <a16:creationId xmlns:a16="http://schemas.microsoft.com/office/drawing/2014/main" id="{5A47DA39-457F-47B9-9175-6624C9C9146E}"/>
                </a:ext>
              </a:extLst>
            </p:cNvPr>
            <p:cNvSpPr>
              <a:spLocks noEditPoints="1"/>
            </p:cNvSpPr>
            <p:nvPr/>
          </p:nvSpPr>
          <p:spPr bwMode="auto">
            <a:xfrm>
              <a:off x="1622426" y="290830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6 w 50"/>
                <a:gd name="T13" fmla="*/ 4 h 50"/>
                <a:gd name="T14" fmla="*/ 46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6" y="4"/>
                  </a:lnTo>
                  <a:lnTo>
                    <a:pt x="46"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5">
              <a:extLst>
                <a:ext uri="{FF2B5EF4-FFF2-40B4-BE49-F238E27FC236}">
                  <a16:creationId xmlns:a16="http://schemas.microsoft.com/office/drawing/2014/main" id="{9028FC4C-1EC6-423A-9D8D-BA87FC8FA88F}"/>
                </a:ext>
              </a:extLst>
            </p:cNvPr>
            <p:cNvSpPr>
              <a:spLocks noEditPoints="1"/>
            </p:cNvSpPr>
            <p:nvPr/>
          </p:nvSpPr>
          <p:spPr bwMode="auto">
            <a:xfrm>
              <a:off x="1717676" y="290830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5 w 50"/>
                <a:gd name="T11" fmla="*/ 4 h 50"/>
                <a:gd name="T12" fmla="*/ 46 w 50"/>
                <a:gd name="T13" fmla="*/ 4 h 50"/>
                <a:gd name="T14" fmla="*/ 46 w 50"/>
                <a:gd name="T15" fmla="*/ 46 h 50"/>
                <a:gd name="T16" fmla="*/ 5 w 50"/>
                <a:gd name="T17" fmla="*/ 46 h 50"/>
                <a:gd name="T18" fmla="*/ 5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5" y="4"/>
                  </a:moveTo>
                  <a:lnTo>
                    <a:pt x="46" y="4"/>
                  </a:lnTo>
                  <a:lnTo>
                    <a:pt x="46" y="46"/>
                  </a:lnTo>
                  <a:lnTo>
                    <a:pt x="5" y="46"/>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6">
              <a:extLst>
                <a:ext uri="{FF2B5EF4-FFF2-40B4-BE49-F238E27FC236}">
                  <a16:creationId xmlns:a16="http://schemas.microsoft.com/office/drawing/2014/main" id="{E57E071B-21BD-4588-807C-0E91D33D26E4}"/>
                </a:ext>
              </a:extLst>
            </p:cNvPr>
            <p:cNvSpPr>
              <a:spLocks noEditPoints="1"/>
            </p:cNvSpPr>
            <p:nvPr/>
          </p:nvSpPr>
          <p:spPr bwMode="auto">
            <a:xfrm>
              <a:off x="1812926" y="290830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7">
              <a:extLst>
                <a:ext uri="{FF2B5EF4-FFF2-40B4-BE49-F238E27FC236}">
                  <a16:creationId xmlns:a16="http://schemas.microsoft.com/office/drawing/2014/main" id="{AA8BE52D-747C-4F9F-896B-3E9FCA324339}"/>
                </a:ext>
              </a:extLst>
            </p:cNvPr>
            <p:cNvSpPr>
              <a:spLocks noEditPoints="1"/>
            </p:cNvSpPr>
            <p:nvPr/>
          </p:nvSpPr>
          <p:spPr bwMode="auto">
            <a:xfrm>
              <a:off x="1908176" y="290830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8">
              <a:extLst>
                <a:ext uri="{FF2B5EF4-FFF2-40B4-BE49-F238E27FC236}">
                  <a16:creationId xmlns:a16="http://schemas.microsoft.com/office/drawing/2014/main" id="{D835EB12-C5C6-4202-B84A-245FADBC6F97}"/>
                </a:ext>
              </a:extLst>
            </p:cNvPr>
            <p:cNvSpPr>
              <a:spLocks noEditPoints="1"/>
            </p:cNvSpPr>
            <p:nvPr/>
          </p:nvSpPr>
          <p:spPr bwMode="auto">
            <a:xfrm>
              <a:off x="2009776" y="290830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6 w 50"/>
                <a:gd name="T13" fmla="*/ 4 h 50"/>
                <a:gd name="T14" fmla="*/ 46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6" y="4"/>
                  </a:lnTo>
                  <a:lnTo>
                    <a:pt x="46"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9">
              <a:extLst>
                <a:ext uri="{FF2B5EF4-FFF2-40B4-BE49-F238E27FC236}">
                  <a16:creationId xmlns:a16="http://schemas.microsoft.com/office/drawing/2014/main" id="{0DE6EC5C-4269-4C97-816C-0D627953613A}"/>
                </a:ext>
              </a:extLst>
            </p:cNvPr>
            <p:cNvSpPr>
              <a:spLocks noEditPoints="1"/>
            </p:cNvSpPr>
            <p:nvPr/>
          </p:nvSpPr>
          <p:spPr bwMode="auto">
            <a:xfrm>
              <a:off x="2105026" y="290830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5 w 50"/>
                <a:gd name="T11" fmla="*/ 4 h 50"/>
                <a:gd name="T12" fmla="*/ 46 w 50"/>
                <a:gd name="T13" fmla="*/ 4 h 50"/>
                <a:gd name="T14" fmla="*/ 46 w 50"/>
                <a:gd name="T15" fmla="*/ 46 h 50"/>
                <a:gd name="T16" fmla="*/ 5 w 50"/>
                <a:gd name="T17" fmla="*/ 46 h 50"/>
                <a:gd name="T18" fmla="*/ 5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5" y="4"/>
                  </a:moveTo>
                  <a:lnTo>
                    <a:pt x="46" y="4"/>
                  </a:lnTo>
                  <a:lnTo>
                    <a:pt x="46" y="46"/>
                  </a:lnTo>
                  <a:lnTo>
                    <a:pt x="5" y="46"/>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0">
              <a:extLst>
                <a:ext uri="{FF2B5EF4-FFF2-40B4-BE49-F238E27FC236}">
                  <a16:creationId xmlns:a16="http://schemas.microsoft.com/office/drawing/2014/main" id="{843A589D-38BF-4715-BC16-2A447104BBA5}"/>
                </a:ext>
              </a:extLst>
            </p:cNvPr>
            <p:cNvSpPr>
              <a:spLocks noEditPoints="1"/>
            </p:cNvSpPr>
            <p:nvPr/>
          </p:nvSpPr>
          <p:spPr bwMode="auto">
            <a:xfrm>
              <a:off x="2200276" y="290830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6 h 50"/>
                <a:gd name="T16" fmla="*/ 4 w 50"/>
                <a:gd name="T17" fmla="*/ 46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6"/>
                  </a:lnTo>
                  <a:lnTo>
                    <a:pt x="4" y="46"/>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EBF1E5ED-09C5-43D9-8F0E-ECA88AEA3A49}"/>
                </a:ext>
              </a:extLst>
            </p:cNvPr>
            <p:cNvSpPr>
              <a:spLocks noEditPoints="1"/>
            </p:cNvSpPr>
            <p:nvPr/>
          </p:nvSpPr>
          <p:spPr bwMode="auto">
            <a:xfrm>
              <a:off x="1622426" y="300037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6 w 50"/>
                <a:gd name="T13" fmla="*/ 4 h 50"/>
                <a:gd name="T14" fmla="*/ 46 w 50"/>
                <a:gd name="T15" fmla="*/ 45 h 50"/>
                <a:gd name="T16" fmla="*/ 4 w 50"/>
                <a:gd name="T17" fmla="*/ 45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6" y="4"/>
                  </a:lnTo>
                  <a:lnTo>
                    <a:pt x="46" y="45"/>
                  </a:lnTo>
                  <a:lnTo>
                    <a:pt x="4" y="45"/>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2">
              <a:extLst>
                <a:ext uri="{FF2B5EF4-FFF2-40B4-BE49-F238E27FC236}">
                  <a16:creationId xmlns:a16="http://schemas.microsoft.com/office/drawing/2014/main" id="{A6EB8ECF-2A1C-4293-89CD-B5100C2AED27}"/>
                </a:ext>
              </a:extLst>
            </p:cNvPr>
            <p:cNvSpPr>
              <a:spLocks noEditPoints="1"/>
            </p:cNvSpPr>
            <p:nvPr/>
          </p:nvSpPr>
          <p:spPr bwMode="auto">
            <a:xfrm>
              <a:off x="1717676" y="300037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5 w 50"/>
                <a:gd name="T11" fmla="*/ 4 h 50"/>
                <a:gd name="T12" fmla="*/ 46 w 50"/>
                <a:gd name="T13" fmla="*/ 4 h 50"/>
                <a:gd name="T14" fmla="*/ 46 w 50"/>
                <a:gd name="T15" fmla="*/ 45 h 50"/>
                <a:gd name="T16" fmla="*/ 5 w 50"/>
                <a:gd name="T17" fmla="*/ 45 h 50"/>
                <a:gd name="T18" fmla="*/ 5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5" y="4"/>
                  </a:moveTo>
                  <a:lnTo>
                    <a:pt x="46" y="4"/>
                  </a:lnTo>
                  <a:lnTo>
                    <a:pt x="46" y="45"/>
                  </a:lnTo>
                  <a:lnTo>
                    <a:pt x="5" y="45"/>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3">
              <a:extLst>
                <a:ext uri="{FF2B5EF4-FFF2-40B4-BE49-F238E27FC236}">
                  <a16:creationId xmlns:a16="http://schemas.microsoft.com/office/drawing/2014/main" id="{2F4DA01A-0EFA-4514-8B62-2B4703E40399}"/>
                </a:ext>
              </a:extLst>
            </p:cNvPr>
            <p:cNvSpPr>
              <a:spLocks noEditPoints="1"/>
            </p:cNvSpPr>
            <p:nvPr/>
          </p:nvSpPr>
          <p:spPr bwMode="auto">
            <a:xfrm>
              <a:off x="1812926" y="300037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5 h 50"/>
                <a:gd name="T16" fmla="*/ 4 w 50"/>
                <a:gd name="T17" fmla="*/ 45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5"/>
                  </a:lnTo>
                  <a:lnTo>
                    <a:pt x="4" y="45"/>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
              <a:extLst>
                <a:ext uri="{FF2B5EF4-FFF2-40B4-BE49-F238E27FC236}">
                  <a16:creationId xmlns:a16="http://schemas.microsoft.com/office/drawing/2014/main" id="{BB41C255-A53A-4AA3-A505-D13084D36DBC}"/>
                </a:ext>
              </a:extLst>
            </p:cNvPr>
            <p:cNvSpPr>
              <a:spLocks noEditPoints="1"/>
            </p:cNvSpPr>
            <p:nvPr/>
          </p:nvSpPr>
          <p:spPr bwMode="auto">
            <a:xfrm>
              <a:off x="1908176" y="300037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5 h 50"/>
                <a:gd name="T16" fmla="*/ 4 w 50"/>
                <a:gd name="T17" fmla="*/ 45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5"/>
                  </a:lnTo>
                  <a:lnTo>
                    <a:pt x="4" y="45"/>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5">
              <a:extLst>
                <a:ext uri="{FF2B5EF4-FFF2-40B4-BE49-F238E27FC236}">
                  <a16:creationId xmlns:a16="http://schemas.microsoft.com/office/drawing/2014/main" id="{FF9FB812-8C2C-4234-BD33-1C04750D13E6}"/>
                </a:ext>
              </a:extLst>
            </p:cNvPr>
            <p:cNvSpPr>
              <a:spLocks noEditPoints="1"/>
            </p:cNvSpPr>
            <p:nvPr/>
          </p:nvSpPr>
          <p:spPr bwMode="auto">
            <a:xfrm>
              <a:off x="1622426" y="309245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6 w 50"/>
                <a:gd name="T13" fmla="*/ 4 h 50"/>
                <a:gd name="T14" fmla="*/ 46 w 50"/>
                <a:gd name="T15" fmla="*/ 45 h 50"/>
                <a:gd name="T16" fmla="*/ 4 w 50"/>
                <a:gd name="T17" fmla="*/ 45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6" y="4"/>
                  </a:lnTo>
                  <a:lnTo>
                    <a:pt x="46" y="45"/>
                  </a:lnTo>
                  <a:lnTo>
                    <a:pt x="4" y="45"/>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94018BF6-CC06-4EF4-9799-40E7CD0B9FB7}"/>
                </a:ext>
              </a:extLst>
            </p:cNvPr>
            <p:cNvSpPr>
              <a:spLocks noEditPoints="1"/>
            </p:cNvSpPr>
            <p:nvPr/>
          </p:nvSpPr>
          <p:spPr bwMode="auto">
            <a:xfrm>
              <a:off x="1717676" y="309245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5 w 50"/>
                <a:gd name="T11" fmla="*/ 4 h 50"/>
                <a:gd name="T12" fmla="*/ 46 w 50"/>
                <a:gd name="T13" fmla="*/ 4 h 50"/>
                <a:gd name="T14" fmla="*/ 46 w 50"/>
                <a:gd name="T15" fmla="*/ 45 h 50"/>
                <a:gd name="T16" fmla="*/ 5 w 50"/>
                <a:gd name="T17" fmla="*/ 45 h 50"/>
                <a:gd name="T18" fmla="*/ 5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5" y="4"/>
                  </a:moveTo>
                  <a:lnTo>
                    <a:pt x="46" y="4"/>
                  </a:lnTo>
                  <a:lnTo>
                    <a:pt x="46" y="45"/>
                  </a:lnTo>
                  <a:lnTo>
                    <a:pt x="5" y="45"/>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5A6F9937-AD60-49BC-937C-2B9743F57D00}"/>
                </a:ext>
              </a:extLst>
            </p:cNvPr>
            <p:cNvSpPr>
              <a:spLocks noEditPoints="1"/>
            </p:cNvSpPr>
            <p:nvPr/>
          </p:nvSpPr>
          <p:spPr bwMode="auto">
            <a:xfrm>
              <a:off x="1812926" y="309245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5 h 50"/>
                <a:gd name="T16" fmla="*/ 4 w 50"/>
                <a:gd name="T17" fmla="*/ 45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5"/>
                  </a:lnTo>
                  <a:lnTo>
                    <a:pt x="4" y="45"/>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F11BB698-2A93-44C0-8657-DC743E530100}"/>
                </a:ext>
              </a:extLst>
            </p:cNvPr>
            <p:cNvSpPr>
              <a:spLocks noEditPoints="1"/>
            </p:cNvSpPr>
            <p:nvPr/>
          </p:nvSpPr>
          <p:spPr bwMode="auto">
            <a:xfrm>
              <a:off x="1908176" y="3092450"/>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5 h 50"/>
                <a:gd name="T16" fmla="*/ 4 w 50"/>
                <a:gd name="T17" fmla="*/ 45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5"/>
                  </a:lnTo>
                  <a:lnTo>
                    <a:pt x="4" y="45"/>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A6E36BD4-13B1-4E93-A7BE-76948A178721}"/>
                </a:ext>
              </a:extLst>
            </p:cNvPr>
            <p:cNvSpPr>
              <a:spLocks noEditPoints="1"/>
            </p:cNvSpPr>
            <p:nvPr/>
          </p:nvSpPr>
          <p:spPr bwMode="auto">
            <a:xfrm>
              <a:off x="2009776" y="300037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6 w 50"/>
                <a:gd name="T13" fmla="*/ 4 h 50"/>
                <a:gd name="T14" fmla="*/ 46 w 50"/>
                <a:gd name="T15" fmla="*/ 45 h 50"/>
                <a:gd name="T16" fmla="*/ 4 w 50"/>
                <a:gd name="T17" fmla="*/ 45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6" y="4"/>
                  </a:lnTo>
                  <a:lnTo>
                    <a:pt x="46" y="45"/>
                  </a:lnTo>
                  <a:lnTo>
                    <a:pt x="4" y="45"/>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E630DD9A-BE15-4459-8F26-DE6AEE018A3D}"/>
                </a:ext>
              </a:extLst>
            </p:cNvPr>
            <p:cNvSpPr>
              <a:spLocks noEditPoints="1"/>
            </p:cNvSpPr>
            <p:nvPr/>
          </p:nvSpPr>
          <p:spPr bwMode="auto">
            <a:xfrm>
              <a:off x="2105026" y="300037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5 w 50"/>
                <a:gd name="T11" fmla="*/ 4 h 50"/>
                <a:gd name="T12" fmla="*/ 46 w 50"/>
                <a:gd name="T13" fmla="*/ 4 h 50"/>
                <a:gd name="T14" fmla="*/ 46 w 50"/>
                <a:gd name="T15" fmla="*/ 45 h 50"/>
                <a:gd name="T16" fmla="*/ 5 w 50"/>
                <a:gd name="T17" fmla="*/ 45 h 50"/>
                <a:gd name="T18" fmla="*/ 5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5" y="4"/>
                  </a:moveTo>
                  <a:lnTo>
                    <a:pt x="46" y="4"/>
                  </a:lnTo>
                  <a:lnTo>
                    <a:pt x="46" y="45"/>
                  </a:lnTo>
                  <a:lnTo>
                    <a:pt x="5" y="45"/>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9DC1C695-AA5A-42AA-8103-1D8390A94CBF}"/>
                </a:ext>
              </a:extLst>
            </p:cNvPr>
            <p:cNvSpPr>
              <a:spLocks noEditPoints="1"/>
            </p:cNvSpPr>
            <p:nvPr/>
          </p:nvSpPr>
          <p:spPr bwMode="auto">
            <a:xfrm>
              <a:off x="2200276" y="3000375"/>
              <a:ext cx="79375" cy="79375"/>
            </a:xfrm>
            <a:custGeom>
              <a:avLst/>
              <a:gdLst>
                <a:gd name="T0" fmla="*/ 0 w 50"/>
                <a:gd name="T1" fmla="*/ 50 h 50"/>
                <a:gd name="T2" fmla="*/ 50 w 50"/>
                <a:gd name="T3" fmla="*/ 50 h 50"/>
                <a:gd name="T4" fmla="*/ 50 w 50"/>
                <a:gd name="T5" fmla="*/ 0 h 50"/>
                <a:gd name="T6" fmla="*/ 0 w 50"/>
                <a:gd name="T7" fmla="*/ 0 h 50"/>
                <a:gd name="T8" fmla="*/ 0 w 50"/>
                <a:gd name="T9" fmla="*/ 50 h 50"/>
                <a:gd name="T10" fmla="*/ 4 w 50"/>
                <a:gd name="T11" fmla="*/ 4 h 50"/>
                <a:gd name="T12" fmla="*/ 45 w 50"/>
                <a:gd name="T13" fmla="*/ 4 h 50"/>
                <a:gd name="T14" fmla="*/ 45 w 50"/>
                <a:gd name="T15" fmla="*/ 45 h 50"/>
                <a:gd name="T16" fmla="*/ 4 w 50"/>
                <a:gd name="T17" fmla="*/ 45 h 50"/>
                <a:gd name="T18" fmla="*/ 4 w 50"/>
                <a:gd name="T19"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50"/>
                  </a:moveTo>
                  <a:lnTo>
                    <a:pt x="50" y="50"/>
                  </a:lnTo>
                  <a:lnTo>
                    <a:pt x="50" y="0"/>
                  </a:lnTo>
                  <a:lnTo>
                    <a:pt x="0" y="0"/>
                  </a:lnTo>
                  <a:lnTo>
                    <a:pt x="0" y="50"/>
                  </a:lnTo>
                  <a:close/>
                  <a:moveTo>
                    <a:pt x="4" y="4"/>
                  </a:moveTo>
                  <a:lnTo>
                    <a:pt x="45" y="4"/>
                  </a:lnTo>
                  <a:lnTo>
                    <a:pt x="45" y="45"/>
                  </a:lnTo>
                  <a:lnTo>
                    <a:pt x="4" y="45"/>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80929CCD-3E5A-444A-B1F6-572CD32D94BA}"/>
                </a:ext>
              </a:extLst>
            </p:cNvPr>
            <p:cNvSpPr>
              <a:spLocks noEditPoints="1"/>
            </p:cNvSpPr>
            <p:nvPr/>
          </p:nvSpPr>
          <p:spPr bwMode="auto">
            <a:xfrm>
              <a:off x="1603376" y="2565400"/>
              <a:ext cx="66675" cy="65088"/>
            </a:xfrm>
            <a:custGeom>
              <a:avLst/>
              <a:gdLst>
                <a:gd name="T0" fmla="*/ 38 w 77"/>
                <a:gd name="T1" fmla="*/ 77 h 77"/>
                <a:gd name="T2" fmla="*/ 77 w 77"/>
                <a:gd name="T3" fmla="*/ 38 h 77"/>
                <a:gd name="T4" fmla="*/ 38 w 77"/>
                <a:gd name="T5" fmla="*/ 0 h 77"/>
                <a:gd name="T6" fmla="*/ 0 w 77"/>
                <a:gd name="T7" fmla="*/ 38 h 77"/>
                <a:gd name="T8" fmla="*/ 38 w 77"/>
                <a:gd name="T9" fmla="*/ 77 h 77"/>
                <a:gd name="T10" fmla="*/ 38 w 77"/>
                <a:gd name="T11" fmla="*/ 16 h 77"/>
                <a:gd name="T12" fmla="*/ 61 w 77"/>
                <a:gd name="T13" fmla="*/ 38 h 77"/>
                <a:gd name="T14" fmla="*/ 38 w 77"/>
                <a:gd name="T15" fmla="*/ 61 h 77"/>
                <a:gd name="T16" fmla="*/ 16 w 77"/>
                <a:gd name="T17" fmla="*/ 38 h 77"/>
                <a:gd name="T18" fmla="*/ 38 w 77"/>
                <a:gd name="T19"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7">
                  <a:moveTo>
                    <a:pt x="38" y="77"/>
                  </a:moveTo>
                  <a:cubicBezTo>
                    <a:pt x="59" y="77"/>
                    <a:pt x="77" y="60"/>
                    <a:pt x="77" y="38"/>
                  </a:cubicBezTo>
                  <a:cubicBezTo>
                    <a:pt x="77" y="17"/>
                    <a:pt x="59" y="0"/>
                    <a:pt x="38" y="0"/>
                  </a:cubicBezTo>
                  <a:cubicBezTo>
                    <a:pt x="17" y="0"/>
                    <a:pt x="0" y="17"/>
                    <a:pt x="0" y="38"/>
                  </a:cubicBezTo>
                  <a:cubicBezTo>
                    <a:pt x="0" y="60"/>
                    <a:pt x="17" y="77"/>
                    <a:pt x="38" y="77"/>
                  </a:cubicBezTo>
                  <a:close/>
                  <a:moveTo>
                    <a:pt x="38" y="16"/>
                  </a:moveTo>
                  <a:cubicBezTo>
                    <a:pt x="51" y="16"/>
                    <a:pt x="61" y="26"/>
                    <a:pt x="61" y="38"/>
                  </a:cubicBezTo>
                  <a:cubicBezTo>
                    <a:pt x="61" y="51"/>
                    <a:pt x="51" y="61"/>
                    <a:pt x="38" y="61"/>
                  </a:cubicBezTo>
                  <a:cubicBezTo>
                    <a:pt x="26" y="61"/>
                    <a:pt x="16" y="51"/>
                    <a:pt x="16" y="38"/>
                  </a:cubicBezTo>
                  <a:cubicBezTo>
                    <a:pt x="16" y="26"/>
                    <a:pt x="26" y="16"/>
                    <a:pt x="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7E825A9B-30C1-466C-906D-D58A15A8735C}"/>
                </a:ext>
              </a:extLst>
            </p:cNvPr>
            <p:cNvSpPr>
              <a:spLocks noEditPoints="1"/>
            </p:cNvSpPr>
            <p:nvPr/>
          </p:nvSpPr>
          <p:spPr bwMode="auto">
            <a:xfrm>
              <a:off x="2252663" y="2565400"/>
              <a:ext cx="63500" cy="65088"/>
            </a:xfrm>
            <a:custGeom>
              <a:avLst/>
              <a:gdLst>
                <a:gd name="T0" fmla="*/ 38 w 76"/>
                <a:gd name="T1" fmla="*/ 77 h 77"/>
                <a:gd name="T2" fmla="*/ 76 w 76"/>
                <a:gd name="T3" fmla="*/ 38 h 77"/>
                <a:gd name="T4" fmla="*/ 38 w 76"/>
                <a:gd name="T5" fmla="*/ 0 h 77"/>
                <a:gd name="T6" fmla="*/ 0 w 76"/>
                <a:gd name="T7" fmla="*/ 38 h 77"/>
                <a:gd name="T8" fmla="*/ 38 w 76"/>
                <a:gd name="T9" fmla="*/ 77 h 77"/>
                <a:gd name="T10" fmla="*/ 38 w 76"/>
                <a:gd name="T11" fmla="*/ 16 h 77"/>
                <a:gd name="T12" fmla="*/ 60 w 76"/>
                <a:gd name="T13" fmla="*/ 38 h 77"/>
                <a:gd name="T14" fmla="*/ 38 w 76"/>
                <a:gd name="T15" fmla="*/ 61 h 77"/>
                <a:gd name="T16" fmla="*/ 16 w 76"/>
                <a:gd name="T17" fmla="*/ 38 h 77"/>
                <a:gd name="T18" fmla="*/ 38 w 76"/>
                <a:gd name="T19"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7">
                  <a:moveTo>
                    <a:pt x="38" y="77"/>
                  </a:moveTo>
                  <a:cubicBezTo>
                    <a:pt x="59" y="77"/>
                    <a:pt x="76" y="60"/>
                    <a:pt x="76" y="38"/>
                  </a:cubicBezTo>
                  <a:cubicBezTo>
                    <a:pt x="76" y="17"/>
                    <a:pt x="59" y="0"/>
                    <a:pt x="38" y="0"/>
                  </a:cubicBezTo>
                  <a:cubicBezTo>
                    <a:pt x="17" y="0"/>
                    <a:pt x="0" y="17"/>
                    <a:pt x="0" y="38"/>
                  </a:cubicBezTo>
                  <a:cubicBezTo>
                    <a:pt x="0" y="60"/>
                    <a:pt x="17" y="77"/>
                    <a:pt x="38" y="77"/>
                  </a:cubicBezTo>
                  <a:close/>
                  <a:moveTo>
                    <a:pt x="38" y="16"/>
                  </a:moveTo>
                  <a:cubicBezTo>
                    <a:pt x="50" y="16"/>
                    <a:pt x="60" y="26"/>
                    <a:pt x="60" y="38"/>
                  </a:cubicBezTo>
                  <a:cubicBezTo>
                    <a:pt x="60" y="51"/>
                    <a:pt x="50" y="61"/>
                    <a:pt x="38" y="61"/>
                  </a:cubicBezTo>
                  <a:cubicBezTo>
                    <a:pt x="26" y="61"/>
                    <a:pt x="16" y="51"/>
                    <a:pt x="16" y="38"/>
                  </a:cubicBezTo>
                  <a:cubicBezTo>
                    <a:pt x="16" y="26"/>
                    <a:pt x="26" y="16"/>
                    <a:pt x="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41B785E3-1E46-43E7-A7C3-4FE25F902689}"/>
                </a:ext>
              </a:extLst>
            </p:cNvPr>
            <p:cNvSpPr>
              <a:spLocks noEditPoints="1"/>
            </p:cNvSpPr>
            <p:nvPr/>
          </p:nvSpPr>
          <p:spPr bwMode="auto">
            <a:xfrm>
              <a:off x="2928938" y="5291138"/>
              <a:ext cx="80963" cy="80963"/>
            </a:xfrm>
            <a:custGeom>
              <a:avLst/>
              <a:gdLst>
                <a:gd name="T0" fmla="*/ 48 w 95"/>
                <a:gd name="T1" fmla="*/ 0 h 95"/>
                <a:gd name="T2" fmla="*/ 0 w 95"/>
                <a:gd name="T3" fmla="*/ 47 h 95"/>
                <a:gd name="T4" fmla="*/ 48 w 95"/>
                <a:gd name="T5" fmla="*/ 95 h 95"/>
                <a:gd name="T6" fmla="*/ 95 w 95"/>
                <a:gd name="T7" fmla="*/ 47 h 95"/>
                <a:gd name="T8" fmla="*/ 48 w 95"/>
                <a:gd name="T9" fmla="*/ 0 h 95"/>
                <a:gd name="T10" fmla="*/ 48 w 95"/>
                <a:gd name="T11" fmla="*/ 79 h 95"/>
                <a:gd name="T12" fmla="*/ 16 w 95"/>
                <a:gd name="T13" fmla="*/ 47 h 95"/>
                <a:gd name="T14" fmla="*/ 48 w 95"/>
                <a:gd name="T15" fmla="*/ 16 h 95"/>
                <a:gd name="T16" fmla="*/ 79 w 95"/>
                <a:gd name="T17" fmla="*/ 47 h 95"/>
                <a:gd name="T18" fmla="*/ 48 w 95"/>
                <a:gd name="T19"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5">
                  <a:moveTo>
                    <a:pt x="48" y="0"/>
                  </a:moveTo>
                  <a:cubicBezTo>
                    <a:pt x="21" y="0"/>
                    <a:pt x="0" y="21"/>
                    <a:pt x="0" y="47"/>
                  </a:cubicBezTo>
                  <a:cubicBezTo>
                    <a:pt x="0" y="74"/>
                    <a:pt x="21" y="95"/>
                    <a:pt x="48" y="95"/>
                  </a:cubicBezTo>
                  <a:cubicBezTo>
                    <a:pt x="74" y="95"/>
                    <a:pt x="95" y="74"/>
                    <a:pt x="95" y="47"/>
                  </a:cubicBezTo>
                  <a:cubicBezTo>
                    <a:pt x="95" y="21"/>
                    <a:pt x="74" y="0"/>
                    <a:pt x="48" y="0"/>
                  </a:cubicBezTo>
                  <a:close/>
                  <a:moveTo>
                    <a:pt x="48" y="79"/>
                  </a:moveTo>
                  <a:cubicBezTo>
                    <a:pt x="30" y="79"/>
                    <a:pt x="16" y="65"/>
                    <a:pt x="16" y="47"/>
                  </a:cubicBezTo>
                  <a:cubicBezTo>
                    <a:pt x="16" y="30"/>
                    <a:pt x="30" y="16"/>
                    <a:pt x="48" y="16"/>
                  </a:cubicBezTo>
                  <a:cubicBezTo>
                    <a:pt x="65" y="16"/>
                    <a:pt x="79" y="30"/>
                    <a:pt x="79" y="47"/>
                  </a:cubicBezTo>
                  <a:cubicBezTo>
                    <a:pt x="79" y="65"/>
                    <a:pt x="65" y="79"/>
                    <a:pt x="4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037372EC-B6CE-4555-A3F6-47423D40F444}"/>
                </a:ext>
              </a:extLst>
            </p:cNvPr>
            <p:cNvSpPr>
              <a:spLocks noEditPoints="1"/>
            </p:cNvSpPr>
            <p:nvPr/>
          </p:nvSpPr>
          <p:spPr bwMode="auto">
            <a:xfrm>
              <a:off x="3754438" y="5291138"/>
              <a:ext cx="80963" cy="80963"/>
            </a:xfrm>
            <a:custGeom>
              <a:avLst/>
              <a:gdLst>
                <a:gd name="T0" fmla="*/ 48 w 96"/>
                <a:gd name="T1" fmla="*/ 0 h 95"/>
                <a:gd name="T2" fmla="*/ 0 w 96"/>
                <a:gd name="T3" fmla="*/ 47 h 95"/>
                <a:gd name="T4" fmla="*/ 48 w 96"/>
                <a:gd name="T5" fmla="*/ 95 h 95"/>
                <a:gd name="T6" fmla="*/ 96 w 96"/>
                <a:gd name="T7" fmla="*/ 47 h 95"/>
                <a:gd name="T8" fmla="*/ 48 w 96"/>
                <a:gd name="T9" fmla="*/ 0 h 95"/>
                <a:gd name="T10" fmla="*/ 48 w 96"/>
                <a:gd name="T11" fmla="*/ 79 h 95"/>
                <a:gd name="T12" fmla="*/ 16 w 96"/>
                <a:gd name="T13" fmla="*/ 47 h 95"/>
                <a:gd name="T14" fmla="*/ 48 w 96"/>
                <a:gd name="T15" fmla="*/ 16 h 95"/>
                <a:gd name="T16" fmla="*/ 80 w 96"/>
                <a:gd name="T17" fmla="*/ 47 h 95"/>
                <a:gd name="T18" fmla="*/ 48 w 96"/>
                <a:gd name="T19"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5">
                  <a:moveTo>
                    <a:pt x="48" y="0"/>
                  </a:moveTo>
                  <a:cubicBezTo>
                    <a:pt x="22" y="0"/>
                    <a:pt x="0" y="21"/>
                    <a:pt x="0" y="47"/>
                  </a:cubicBezTo>
                  <a:cubicBezTo>
                    <a:pt x="0" y="74"/>
                    <a:pt x="22" y="95"/>
                    <a:pt x="48" y="95"/>
                  </a:cubicBezTo>
                  <a:cubicBezTo>
                    <a:pt x="74" y="95"/>
                    <a:pt x="96" y="74"/>
                    <a:pt x="96" y="47"/>
                  </a:cubicBezTo>
                  <a:cubicBezTo>
                    <a:pt x="96" y="21"/>
                    <a:pt x="74" y="0"/>
                    <a:pt x="48" y="0"/>
                  </a:cubicBezTo>
                  <a:close/>
                  <a:moveTo>
                    <a:pt x="48" y="79"/>
                  </a:moveTo>
                  <a:cubicBezTo>
                    <a:pt x="31" y="79"/>
                    <a:pt x="16" y="65"/>
                    <a:pt x="16" y="47"/>
                  </a:cubicBezTo>
                  <a:cubicBezTo>
                    <a:pt x="16" y="30"/>
                    <a:pt x="31" y="16"/>
                    <a:pt x="48" y="16"/>
                  </a:cubicBezTo>
                  <a:cubicBezTo>
                    <a:pt x="66" y="16"/>
                    <a:pt x="80" y="30"/>
                    <a:pt x="80" y="47"/>
                  </a:cubicBezTo>
                  <a:cubicBezTo>
                    <a:pt x="80" y="65"/>
                    <a:pt x="66" y="79"/>
                    <a:pt x="4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D1CC538E-15EA-489F-8E19-D35A2048F989}"/>
                </a:ext>
              </a:extLst>
            </p:cNvPr>
            <p:cNvSpPr>
              <a:spLocks noEditPoints="1"/>
            </p:cNvSpPr>
            <p:nvPr/>
          </p:nvSpPr>
          <p:spPr bwMode="auto">
            <a:xfrm>
              <a:off x="3159126" y="5334000"/>
              <a:ext cx="80963" cy="82550"/>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0 h 96"/>
                <a:gd name="T12" fmla="*/ 16 w 96"/>
                <a:gd name="T13" fmla="*/ 48 h 96"/>
                <a:gd name="T14" fmla="*/ 48 w 96"/>
                <a:gd name="T15" fmla="*/ 16 h 96"/>
                <a:gd name="T16" fmla="*/ 80 w 96"/>
                <a:gd name="T17" fmla="*/ 48 h 96"/>
                <a:gd name="T18" fmla="*/ 48 w 96"/>
                <a:gd name="T19"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48" y="80"/>
                  </a:moveTo>
                  <a:cubicBezTo>
                    <a:pt x="31" y="80"/>
                    <a:pt x="16" y="66"/>
                    <a:pt x="16" y="48"/>
                  </a:cubicBezTo>
                  <a:cubicBezTo>
                    <a:pt x="16" y="31"/>
                    <a:pt x="31" y="16"/>
                    <a:pt x="48" y="16"/>
                  </a:cubicBezTo>
                  <a:cubicBezTo>
                    <a:pt x="66" y="16"/>
                    <a:pt x="80" y="31"/>
                    <a:pt x="80" y="48"/>
                  </a:cubicBezTo>
                  <a:cubicBezTo>
                    <a:pt x="80" y="66"/>
                    <a:pt x="66" y="80"/>
                    <a:pt x="4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53E56485-0249-4E2F-968D-0E1C4D5D3F3E}"/>
                </a:ext>
              </a:extLst>
            </p:cNvPr>
            <p:cNvSpPr>
              <a:spLocks noEditPoints="1"/>
            </p:cNvSpPr>
            <p:nvPr/>
          </p:nvSpPr>
          <p:spPr bwMode="auto">
            <a:xfrm>
              <a:off x="3522663" y="5334000"/>
              <a:ext cx="82550" cy="82550"/>
            </a:xfrm>
            <a:custGeom>
              <a:avLst/>
              <a:gdLst>
                <a:gd name="T0" fmla="*/ 0 w 96"/>
                <a:gd name="T1" fmla="*/ 48 h 96"/>
                <a:gd name="T2" fmla="*/ 48 w 96"/>
                <a:gd name="T3" fmla="*/ 96 h 96"/>
                <a:gd name="T4" fmla="*/ 96 w 96"/>
                <a:gd name="T5" fmla="*/ 48 h 96"/>
                <a:gd name="T6" fmla="*/ 48 w 96"/>
                <a:gd name="T7" fmla="*/ 0 h 96"/>
                <a:gd name="T8" fmla="*/ 0 w 96"/>
                <a:gd name="T9" fmla="*/ 48 h 96"/>
                <a:gd name="T10" fmla="*/ 80 w 96"/>
                <a:gd name="T11" fmla="*/ 48 h 96"/>
                <a:gd name="T12" fmla="*/ 48 w 96"/>
                <a:gd name="T13" fmla="*/ 80 h 96"/>
                <a:gd name="T14" fmla="*/ 16 w 96"/>
                <a:gd name="T15" fmla="*/ 48 h 96"/>
                <a:gd name="T16" fmla="*/ 48 w 96"/>
                <a:gd name="T17" fmla="*/ 16 h 96"/>
                <a:gd name="T18" fmla="*/ 80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74"/>
                    <a:pt x="22" y="96"/>
                    <a:pt x="48" y="96"/>
                  </a:cubicBezTo>
                  <a:cubicBezTo>
                    <a:pt x="74" y="96"/>
                    <a:pt x="96" y="74"/>
                    <a:pt x="96" y="48"/>
                  </a:cubicBezTo>
                  <a:cubicBezTo>
                    <a:pt x="96" y="22"/>
                    <a:pt x="74" y="0"/>
                    <a:pt x="48" y="0"/>
                  </a:cubicBezTo>
                  <a:cubicBezTo>
                    <a:pt x="22" y="0"/>
                    <a:pt x="0" y="22"/>
                    <a:pt x="0" y="48"/>
                  </a:cubicBezTo>
                  <a:close/>
                  <a:moveTo>
                    <a:pt x="80" y="48"/>
                  </a:moveTo>
                  <a:cubicBezTo>
                    <a:pt x="80" y="66"/>
                    <a:pt x="66" y="80"/>
                    <a:pt x="48" y="80"/>
                  </a:cubicBezTo>
                  <a:cubicBezTo>
                    <a:pt x="31" y="80"/>
                    <a:pt x="16" y="66"/>
                    <a:pt x="16" y="48"/>
                  </a:cubicBezTo>
                  <a:cubicBezTo>
                    <a:pt x="16" y="31"/>
                    <a:pt x="31" y="16"/>
                    <a:pt x="48" y="16"/>
                  </a:cubicBezTo>
                  <a:cubicBezTo>
                    <a:pt x="66" y="16"/>
                    <a:pt x="80" y="31"/>
                    <a:pt x="8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a:extLst>
                <a:ext uri="{FF2B5EF4-FFF2-40B4-BE49-F238E27FC236}">
                  <a16:creationId xmlns:a16="http://schemas.microsoft.com/office/drawing/2014/main" id="{7FABE8E8-696F-43A2-9FFC-F4A9F9CCEDC9}"/>
                </a:ext>
              </a:extLst>
            </p:cNvPr>
            <p:cNvSpPr>
              <a:spLocks noEditPoints="1"/>
            </p:cNvSpPr>
            <p:nvPr/>
          </p:nvSpPr>
          <p:spPr bwMode="auto">
            <a:xfrm>
              <a:off x="2225676" y="4672013"/>
              <a:ext cx="411163" cy="642938"/>
            </a:xfrm>
            <a:custGeom>
              <a:avLst/>
              <a:gdLst>
                <a:gd name="T0" fmla="*/ 414 w 484"/>
                <a:gd name="T1" fmla="*/ 234 h 755"/>
                <a:gd name="T2" fmla="*/ 405 w 484"/>
                <a:gd name="T3" fmla="*/ 184 h 755"/>
                <a:gd name="T4" fmla="*/ 337 w 484"/>
                <a:gd name="T5" fmla="*/ 132 h 755"/>
                <a:gd name="T6" fmla="*/ 318 w 484"/>
                <a:gd name="T7" fmla="*/ 116 h 755"/>
                <a:gd name="T8" fmla="*/ 352 w 484"/>
                <a:gd name="T9" fmla="*/ 95 h 755"/>
                <a:gd name="T10" fmla="*/ 342 w 484"/>
                <a:gd name="T11" fmla="*/ 36 h 755"/>
                <a:gd name="T12" fmla="*/ 295 w 484"/>
                <a:gd name="T13" fmla="*/ 1 h 755"/>
                <a:gd name="T14" fmla="*/ 237 w 484"/>
                <a:gd name="T15" fmla="*/ 13 h 755"/>
                <a:gd name="T16" fmla="*/ 212 w 484"/>
                <a:gd name="T17" fmla="*/ 50 h 755"/>
                <a:gd name="T18" fmla="*/ 197 w 484"/>
                <a:gd name="T19" fmla="*/ 82 h 755"/>
                <a:gd name="T20" fmla="*/ 177 w 484"/>
                <a:gd name="T21" fmla="*/ 65 h 755"/>
                <a:gd name="T22" fmla="*/ 133 w 484"/>
                <a:gd name="T23" fmla="*/ 91 h 755"/>
                <a:gd name="T24" fmla="*/ 77 w 484"/>
                <a:gd name="T25" fmla="*/ 71 h 755"/>
                <a:gd name="T26" fmla="*/ 20 w 484"/>
                <a:gd name="T27" fmla="*/ 138 h 755"/>
                <a:gd name="T28" fmla="*/ 26 w 484"/>
                <a:gd name="T29" fmla="*/ 224 h 755"/>
                <a:gd name="T30" fmla="*/ 8 w 484"/>
                <a:gd name="T31" fmla="*/ 234 h 755"/>
                <a:gd name="T32" fmla="*/ 0 w 484"/>
                <a:gd name="T33" fmla="*/ 243 h 755"/>
                <a:gd name="T34" fmla="*/ 96 w 484"/>
                <a:gd name="T35" fmla="*/ 755 h 755"/>
                <a:gd name="T36" fmla="*/ 398 w 484"/>
                <a:gd name="T37" fmla="*/ 749 h 755"/>
                <a:gd name="T38" fmla="*/ 482 w 484"/>
                <a:gd name="T39" fmla="*/ 236 h 755"/>
                <a:gd name="T40" fmla="*/ 338 w 484"/>
                <a:gd name="T41" fmla="*/ 148 h 755"/>
                <a:gd name="T42" fmla="*/ 398 w 484"/>
                <a:gd name="T43" fmla="*/ 234 h 755"/>
                <a:gd name="T44" fmla="*/ 227 w 484"/>
                <a:gd name="T45" fmla="*/ 212 h 755"/>
                <a:gd name="T46" fmla="*/ 251 w 484"/>
                <a:gd name="T47" fmla="*/ 167 h 755"/>
                <a:gd name="T48" fmla="*/ 280 w 484"/>
                <a:gd name="T49" fmla="*/ 169 h 755"/>
                <a:gd name="T50" fmla="*/ 276 w 484"/>
                <a:gd name="T51" fmla="*/ 153 h 755"/>
                <a:gd name="T52" fmla="*/ 239 w 484"/>
                <a:gd name="T53" fmla="*/ 155 h 755"/>
                <a:gd name="T54" fmla="*/ 215 w 484"/>
                <a:gd name="T55" fmla="*/ 156 h 755"/>
                <a:gd name="T56" fmla="*/ 221 w 484"/>
                <a:gd name="T57" fmla="*/ 118 h 755"/>
                <a:gd name="T58" fmla="*/ 246 w 484"/>
                <a:gd name="T59" fmla="*/ 129 h 755"/>
                <a:gd name="T60" fmla="*/ 276 w 484"/>
                <a:gd name="T61" fmla="*/ 151 h 755"/>
                <a:gd name="T62" fmla="*/ 283 w 484"/>
                <a:gd name="T63" fmla="*/ 151 h 755"/>
                <a:gd name="T64" fmla="*/ 226 w 484"/>
                <a:gd name="T65" fmla="*/ 57 h 755"/>
                <a:gd name="T66" fmla="*/ 256 w 484"/>
                <a:gd name="T67" fmla="*/ 31 h 755"/>
                <a:gd name="T68" fmla="*/ 296 w 484"/>
                <a:gd name="T69" fmla="*/ 18 h 755"/>
                <a:gd name="T70" fmla="*/ 336 w 484"/>
                <a:gd name="T71" fmla="*/ 91 h 755"/>
                <a:gd name="T72" fmla="*/ 302 w 484"/>
                <a:gd name="T73" fmla="*/ 111 h 755"/>
                <a:gd name="T74" fmla="*/ 278 w 484"/>
                <a:gd name="T75" fmla="*/ 135 h 755"/>
                <a:gd name="T76" fmla="*/ 253 w 484"/>
                <a:gd name="T77" fmla="*/ 114 h 755"/>
                <a:gd name="T78" fmla="*/ 213 w 484"/>
                <a:gd name="T79" fmla="*/ 84 h 755"/>
                <a:gd name="T80" fmla="*/ 38 w 484"/>
                <a:gd name="T81" fmla="*/ 212 h 755"/>
                <a:gd name="T82" fmla="*/ 85 w 484"/>
                <a:gd name="T83" fmla="*/ 86 h 755"/>
                <a:gd name="T84" fmla="*/ 140 w 484"/>
                <a:gd name="T85" fmla="*/ 106 h 755"/>
                <a:gd name="T86" fmla="*/ 198 w 484"/>
                <a:gd name="T87" fmla="*/ 111 h 755"/>
                <a:gd name="T88" fmla="*/ 200 w 484"/>
                <a:gd name="T89" fmla="*/ 161 h 755"/>
                <a:gd name="T90" fmla="*/ 215 w 484"/>
                <a:gd name="T91" fmla="*/ 200 h 755"/>
                <a:gd name="T92" fmla="*/ 195 w 484"/>
                <a:gd name="T93" fmla="*/ 234 h 755"/>
                <a:gd name="T94" fmla="*/ 38 w 484"/>
                <a:gd name="T95" fmla="*/ 212 h 755"/>
                <a:gd name="T96" fmla="*/ 103 w 484"/>
                <a:gd name="T97" fmla="*/ 739 h 755"/>
                <a:gd name="T98" fmla="*/ 467 w 484"/>
                <a:gd name="T99" fmla="*/ 25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755">
                  <a:moveTo>
                    <a:pt x="476" y="234"/>
                  </a:moveTo>
                  <a:cubicBezTo>
                    <a:pt x="414" y="234"/>
                    <a:pt x="414" y="234"/>
                    <a:pt x="414" y="234"/>
                  </a:cubicBezTo>
                  <a:cubicBezTo>
                    <a:pt x="408" y="189"/>
                    <a:pt x="408" y="189"/>
                    <a:pt x="408" y="189"/>
                  </a:cubicBezTo>
                  <a:cubicBezTo>
                    <a:pt x="407" y="187"/>
                    <a:pt x="406" y="185"/>
                    <a:pt x="405" y="184"/>
                  </a:cubicBezTo>
                  <a:cubicBezTo>
                    <a:pt x="345" y="133"/>
                    <a:pt x="345" y="133"/>
                    <a:pt x="345" y="133"/>
                  </a:cubicBezTo>
                  <a:cubicBezTo>
                    <a:pt x="343" y="131"/>
                    <a:pt x="340" y="131"/>
                    <a:pt x="337" y="132"/>
                  </a:cubicBezTo>
                  <a:cubicBezTo>
                    <a:pt x="317" y="139"/>
                    <a:pt x="317" y="139"/>
                    <a:pt x="317" y="139"/>
                  </a:cubicBezTo>
                  <a:cubicBezTo>
                    <a:pt x="318" y="116"/>
                    <a:pt x="318" y="116"/>
                    <a:pt x="318" y="116"/>
                  </a:cubicBezTo>
                  <a:cubicBezTo>
                    <a:pt x="348" y="103"/>
                    <a:pt x="348" y="103"/>
                    <a:pt x="348" y="103"/>
                  </a:cubicBezTo>
                  <a:cubicBezTo>
                    <a:pt x="351" y="101"/>
                    <a:pt x="353" y="98"/>
                    <a:pt x="352" y="95"/>
                  </a:cubicBezTo>
                  <a:cubicBezTo>
                    <a:pt x="345" y="41"/>
                    <a:pt x="345" y="41"/>
                    <a:pt x="345" y="41"/>
                  </a:cubicBezTo>
                  <a:cubicBezTo>
                    <a:pt x="345" y="39"/>
                    <a:pt x="344" y="37"/>
                    <a:pt x="342" y="36"/>
                  </a:cubicBezTo>
                  <a:cubicBezTo>
                    <a:pt x="303" y="2"/>
                    <a:pt x="303" y="2"/>
                    <a:pt x="303" y="2"/>
                  </a:cubicBezTo>
                  <a:cubicBezTo>
                    <a:pt x="301" y="1"/>
                    <a:pt x="298" y="0"/>
                    <a:pt x="295" y="1"/>
                  </a:cubicBezTo>
                  <a:cubicBezTo>
                    <a:pt x="256" y="15"/>
                    <a:pt x="256" y="15"/>
                    <a:pt x="256" y="15"/>
                  </a:cubicBezTo>
                  <a:cubicBezTo>
                    <a:pt x="237" y="13"/>
                    <a:pt x="237" y="13"/>
                    <a:pt x="237" y="13"/>
                  </a:cubicBezTo>
                  <a:cubicBezTo>
                    <a:pt x="234" y="13"/>
                    <a:pt x="231" y="14"/>
                    <a:pt x="229" y="17"/>
                  </a:cubicBezTo>
                  <a:cubicBezTo>
                    <a:pt x="212" y="50"/>
                    <a:pt x="212" y="50"/>
                    <a:pt x="212" y="50"/>
                  </a:cubicBezTo>
                  <a:cubicBezTo>
                    <a:pt x="212" y="50"/>
                    <a:pt x="212" y="50"/>
                    <a:pt x="212" y="50"/>
                  </a:cubicBezTo>
                  <a:cubicBezTo>
                    <a:pt x="197" y="82"/>
                    <a:pt x="197" y="82"/>
                    <a:pt x="197" y="82"/>
                  </a:cubicBezTo>
                  <a:cubicBezTo>
                    <a:pt x="196" y="83"/>
                    <a:pt x="196" y="84"/>
                    <a:pt x="196" y="85"/>
                  </a:cubicBezTo>
                  <a:cubicBezTo>
                    <a:pt x="177" y="65"/>
                    <a:pt x="177" y="65"/>
                    <a:pt x="177" y="65"/>
                  </a:cubicBezTo>
                  <a:cubicBezTo>
                    <a:pt x="174" y="62"/>
                    <a:pt x="169" y="61"/>
                    <a:pt x="166" y="64"/>
                  </a:cubicBezTo>
                  <a:cubicBezTo>
                    <a:pt x="133" y="91"/>
                    <a:pt x="133" y="91"/>
                    <a:pt x="133" y="91"/>
                  </a:cubicBezTo>
                  <a:cubicBezTo>
                    <a:pt x="86" y="69"/>
                    <a:pt x="86" y="69"/>
                    <a:pt x="86" y="69"/>
                  </a:cubicBezTo>
                  <a:cubicBezTo>
                    <a:pt x="83" y="67"/>
                    <a:pt x="79" y="68"/>
                    <a:pt x="77" y="71"/>
                  </a:cubicBezTo>
                  <a:cubicBezTo>
                    <a:pt x="22" y="133"/>
                    <a:pt x="22" y="133"/>
                    <a:pt x="22" y="133"/>
                  </a:cubicBezTo>
                  <a:cubicBezTo>
                    <a:pt x="21" y="135"/>
                    <a:pt x="20" y="136"/>
                    <a:pt x="20" y="138"/>
                  </a:cubicBezTo>
                  <a:cubicBezTo>
                    <a:pt x="22" y="217"/>
                    <a:pt x="22" y="217"/>
                    <a:pt x="22" y="217"/>
                  </a:cubicBezTo>
                  <a:cubicBezTo>
                    <a:pt x="22" y="220"/>
                    <a:pt x="23" y="222"/>
                    <a:pt x="26" y="224"/>
                  </a:cubicBezTo>
                  <a:cubicBezTo>
                    <a:pt x="43" y="234"/>
                    <a:pt x="43" y="234"/>
                    <a:pt x="43" y="234"/>
                  </a:cubicBezTo>
                  <a:cubicBezTo>
                    <a:pt x="8" y="234"/>
                    <a:pt x="8" y="234"/>
                    <a:pt x="8" y="234"/>
                  </a:cubicBezTo>
                  <a:cubicBezTo>
                    <a:pt x="6" y="234"/>
                    <a:pt x="4" y="235"/>
                    <a:pt x="2" y="236"/>
                  </a:cubicBezTo>
                  <a:cubicBezTo>
                    <a:pt x="1" y="238"/>
                    <a:pt x="0" y="241"/>
                    <a:pt x="0" y="243"/>
                  </a:cubicBezTo>
                  <a:cubicBezTo>
                    <a:pt x="88" y="749"/>
                    <a:pt x="88" y="749"/>
                    <a:pt x="88" y="749"/>
                  </a:cubicBezTo>
                  <a:cubicBezTo>
                    <a:pt x="89" y="753"/>
                    <a:pt x="92" y="755"/>
                    <a:pt x="96" y="755"/>
                  </a:cubicBezTo>
                  <a:cubicBezTo>
                    <a:pt x="391" y="755"/>
                    <a:pt x="391" y="755"/>
                    <a:pt x="391" y="755"/>
                  </a:cubicBezTo>
                  <a:cubicBezTo>
                    <a:pt x="395" y="755"/>
                    <a:pt x="398" y="753"/>
                    <a:pt x="398" y="749"/>
                  </a:cubicBezTo>
                  <a:cubicBezTo>
                    <a:pt x="484" y="243"/>
                    <a:pt x="484" y="243"/>
                    <a:pt x="484" y="243"/>
                  </a:cubicBezTo>
                  <a:cubicBezTo>
                    <a:pt x="484" y="241"/>
                    <a:pt x="484" y="238"/>
                    <a:pt x="482" y="236"/>
                  </a:cubicBezTo>
                  <a:cubicBezTo>
                    <a:pt x="481" y="235"/>
                    <a:pt x="478" y="234"/>
                    <a:pt x="476" y="234"/>
                  </a:cubicBezTo>
                  <a:close/>
                  <a:moveTo>
                    <a:pt x="338" y="148"/>
                  </a:moveTo>
                  <a:cubicBezTo>
                    <a:pt x="392" y="194"/>
                    <a:pt x="392" y="194"/>
                    <a:pt x="392" y="194"/>
                  </a:cubicBezTo>
                  <a:cubicBezTo>
                    <a:pt x="398" y="234"/>
                    <a:pt x="398" y="234"/>
                    <a:pt x="398" y="234"/>
                  </a:cubicBezTo>
                  <a:cubicBezTo>
                    <a:pt x="214" y="234"/>
                    <a:pt x="214" y="234"/>
                    <a:pt x="214" y="234"/>
                  </a:cubicBezTo>
                  <a:cubicBezTo>
                    <a:pt x="227" y="212"/>
                    <a:pt x="227" y="212"/>
                    <a:pt x="227" y="212"/>
                  </a:cubicBezTo>
                  <a:cubicBezTo>
                    <a:pt x="227" y="212"/>
                    <a:pt x="227" y="212"/>
                    <a:pt x="227" y="212"/>
                  </a:cubicBezTo>
                  <a:cubicBezTo>
                    <a:pt x="251" y="167"/>
                    <a:pt x="251" y="167"/>
                    <a:pt x="251" y="167"/>
                  </a:cubicBezTo>
                  <a:cubicBezTo>
                    <a:pt x="276" y="169"/>
                    <a:pt x="276" y="169"/>
                    <a:pt x="276" y="169"/>
                  </a:cubicBezTo>
                  <a:cubicBezTo>
                    <a:pt x="278" y="169"/>
                    <a:pt x="279" y="169"/>
                    <a:pt x="280" y="169"/>
                  </a:cubicBezTo>
                  <a:lnTo>
                    <a:pt x="338" y="148"/>
                  </a:lnTo>
                  <a:close/>
                  <a:moveTo>
                    <a:pt x="276" y="153"/>
                  </a:moveTo>
                  <a:cubicBezTo>
                    <a:pt x="247" y="150"/>
                    <a:pt x="247" y="150"/>
                    <a:pt x="247" y="150"/>
                  </a:cubicBezTo>
                  <a:cubicBezTo>
                    <a:pt x="244" y="150"/>
                    <a:pt x="241" y="152"/>
                    <a:pt x="239" y="155"/>
                  </a:cubicBezTo>
                  <a:cubicBezTo>
                    <a:pt x="225" y="182"/>
                    <a:pt x="225" y="182"/>
                    <a:pt x="225" y="182"/>
                  </a:cubicBezTo>
                  <a:cubicBezTo>
                    <a:pt x="215" y="156"/>
                    <a:pt x="215" y="156"/>
                    <a:pt x="215" y="156"/>
                  </a:cubicBezTo>
                  <a:cubicBezTo>
                    <a:pt x="214" y="110"/>
                    <a:pt x="214" y="110"/>
                    <a:pt x="214" y="110"/>
                  </a:cubicBezTo>
                  <a:cubicBezTo>
                    <a:pt x="221" y="118"/>
                    <a:pt x="221" y="118"/>
                    <a:pt x="221" y="118"/>
                  </a:cubicBezTo>
                  <a:cubicBezTo>
                    <a:pt x="221" y="119"/>
                    <a:pt x="223" y="120"/>
                    <a:pt x="224" y="120"/>
                  </a:cubicBezTo>
                  <a:cubicBezTo>
                    <a:pt x="246" y="129"/>
                    <a:pt x="246" y="129"/>
                    <a:pt x="246" y="129"/>
                  </a:cubicBezTo>
                  <a:cubicBezTo>
                    <a:pt x="271" y="149"/>
                    <a:pt x="271" y="149"/>
                    <a:pt x="271" y="149"/>
                  </a:cubicBezTo>
                  <a:cubicBezTo>
                    <a:pt x="272" y="150"/>
                    <a:pt x="274" y="151"/>
                    <a:pt x="276" y="151"/>
                  </a:cubicBezTo>
                  <a:cubicBezTo>
                    <a:pt x="276" y="151"/>
                    <a:pt x="276" y="151"/>
                    <a:pt x="276" y="151"/>
                  </a:cubicBezTo>
                  <a:cubicBezTo>
                    <a:pt x="283" y="151"/>
                    <a:pt x="283" y="151"/>
                    <a:pt x="283" y="151"/>
                  </a:cubicBezTo>
                  <a:lnTo>
                    <a:pt x="276" y="153"/>
                  </a:lnTo>
                  <a:close/>
                  <a:moveTo>
                    <a:pt x="226" y="57"/>
                  </a:moveTo>
                  <a:cubicBezTo>
                    <a:pt x="241" y="30"/>
                    <a:pt x="241" y="30"/>
                    <a:pt x="241" y="30"/>
                  </a:cubicBezTo>
                  <a:cubicBezTo>
                    <a:pt x="256" y="31"/>
                    <a:pt x="256" y="31"/>
                    <a:pt x="256" y="31"/>
                  </a:cubicBezTo>
                  <a:cubicBezTo>
                    <a:pt x="257" y="31"/>
                    <a:pt x="258" y="31"/>
                    <a:pt x="259" y="31"/>
                  </a:cubicBezTo>
                  <a:cubicBezTo>
                    <a:pt x="296" y="18"/>
                    <a:pt x="296" y="18"/>
                    <a:pt x="296" y="18"/>
                  </a:cubicBezTo>
                  <a:cubicBezTo>
                    <a:pt x="330" y="46"/>
                    <a:pt x="330" y="46"/>
                    <a:pt x="330" y="46"/>
                  </a:cubicBezTo>
                  <a:cubicBezTo>
                    <a:pt x="336" y="91"/>
                    <a:pt x="336" y="91"/>
                    <a:pt x="336" y="91"/>
                  </a:cubicBezTo>
                  <a:cubicBezTo>
                    <a:pt x="307" y="104"/>
                    <a:pt x="307" y="104"/>
                    <a:pt x="307" y="104"/>
                  </a:cubicBezTo>
                  <a:cubicBezTo>
                    <a:pt x="304" y="105"/>
                    <a:pt x="302" y="108"/>
                    <a:pt x="302" y="111"/>
                  </a:cubicBezTo>
                  <a:cubicBezTo>
                    <a:pt x="301" y="134"/>
                    <a:pt x="301" y="134"/>
                    <a:pt x="301" y="134"/>
                  </a:cubicBezTo>
                  <a:cubicBezTo>
                    <a:pt x="278" y="135"/>
                    <a:pt x="278" y="135"/>
                    <a:pt x="278" y="135"/>
                  </a:cubicBezTo>
                  <a:cubicBezTo>
                    <a:pt x="255" y="116"/>
                    <a:pt x="255" y="116"/>
                    <a:pt x="255" y="116"/>
                  </a:cubicBezTo>
                  <a:cubicBezTo>
                    <a:pt x="255" y="115"/>
                    <a:pt x="254" y="115"/>
                    <a:pt x="253" y="114"/>
                  </a:cubicBezTo>
                  <a:cubicBezTo>
                    <a:pt x="232" y="106"/>
                    <a:pt x="232" y="106"/>
                    <a:pt x="232" y="106"/>
                  </a:cubicBezTo>
                  <a:cubicBezTo>
                    <a:pt x="213" y="84"/>
                    <a:pt x="213" y="84"/>
                    <a:pt x="213" y="84"/>
                  </a:cubicBezTo>
                  <a:lnTo>
                    <a:pt x="226" y="57"/>
                  </a:lnTo>
                  <a:close/>
                  <a:moveTo>
                    <a:pt x="38" y="212"/>
                  </a:moveTo>
                  <a:cubicBezTo>
                    <a:pt x="36" y="141"/>
                    <a:pt x="36" y="141"/>
                    <a:pt x="36" y="141"/>
                  </a:cubicBezTo>
                  <a:cubicBezTo>
                    <a:pt x="85" y="86"/>
                    <a:pt x="85" y="86"/>
                    <a:pt x="85" y="86"/>
                  </a:cubicBezTo>
                  <a:cubicBezTo>
                    <a:pt x="131" y="107"/>
                    <a:pt x="131" y="107"/>
                    <a:pt x="131" y="107"/>
                  </a:cubicBezTo>
                  <a:cubicBezTo>
                    <a:pt x="134" y="109"/>
                    <a:pt x="137" y="108"/>
                    <a:pt x="140" y="106"/>
                  </a:cubicBezTo>
                  <a:cubicBezTo>
                    <a:pt x="170" y="81"/>
                    <a:pt x="170" y="81"/>
                    <a:pt x="170" y="81"/>
                  </a:cubicBezTo>
                  <a:cubicBezTo>
                    <a:pt x="198" y="111"/>
                    <a:pt x="198" y="111"/>
                    <a:pt x="198" y="111"/>
                  </a:cubicBezTo>
                  <a:cubicBezTo>
                    <a:pt x="199" y="158"/>
                    <a:pt x="199" y="158"/>
                    <a:pt x="199" y="158"/>
                  </a:cubicBezTo>
                  <a:cubicBezTo>
                    <a:pt x="199" y="159"/>
                    <a:pt x="199" y="160"/>
                    <a:pt x="200" y="161"/>
                  </a:cubicBezTo>
                  <a:cubicBezTo>
                    <a:pt x="213" y="196"/>
                    <a:pt x="213" y="196"/>
                    <a:pt x="213" y="196"/>
                  </a:cubicBezTo>
                  <a:cubicBezTo>
                    <a:pt x="213" y="198"/>
                    <a:pt x="214" y="199"/>
                    <a:pt x="215" y="200"/>
                  </a:cubicBezTo>
                  <a:cubicBezTo>
                    <a:pt x="213" y="204"/>
                    <a:pt x="213" y="204"/>
                    <a:pt x="213" y="204"/>
                  </a:cubicBezTo>
                  <a:cubicBezTo>
                    <a:pt x="195" y="234"/>
                    <a:pt x="195" y="234"/>
                    <a:pt x="195" y="234"/>
                  </a:cubicBezTo>
                  <a:cubicBezTo>
                    <a:pt x="76" y="234"/>
                    <a:pt x="76" y="234"/>
                    <a:pt x="76" y="234"/>
                  </a:cubicBezTo>
                  <a:lnTo>
                    <a:pt x="38" y="212"/>
                  </a:lnTo>
                  <a:close/>
                  <a:moveTo>
                    <a:pt x="384" y="739"/>
                  </a:moveTo>
                  <a:cubicBezTo>
                    <a:pt x="103" y="739"/>
                    <a:pt x="103" y="739"/>
                    <a:pt x="103" y="739"/>
                  </a:cubicBezTo>
                  <a:cubicBezTo>
                    <a:pt x="18" y="250"/>
                    <a:pt x="18" y="250"/>
                    <a:pt x="18" y="250"/>
                  </a:cubicBezTo>
                  <a:cubicBezTo>
                    <a:pt x="467" y="250"/>
                    <a:pt x="467" y="250"/>
                    <a:pt x="467" y="250"/>
                  </a:cubicBezTo>
                  <a:lnTo>
                    <a:pt x="384" y="7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21280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28">
            <a:extLst>
              <a:ext uri="{FF2B5EF4-FFF2-40B4-BE49-F238E27FC236}">
                <a16:creationId xmlns:a16="http://schemas.microsoft.com/office/drawing/2014/main" id="{499D0101-DC95-4381-B6F1-8EADF1A109F2}"/>
              </a:ext>
            </a:extLst>
          </p:cNvPr>
          <p:cNvGrpSpPr/>
          <p:nvPr/>
        </p:nvGrpSpPr>
        <p:grpSpPr bwMode="gray">
          <a:xfrm>
            <a:off x="733043" y="1095887"/>
            <a:ext cx="10625651" cy="5304913"/>
            <a:chOff x="2209737" y="2622656"/>
            <a:chExt cx="7772527" cy="3802676"/>
          </a:xfrm>
          <a:solidFill>
            <a:schemeClr val="tx1">
              <a:lumMod val="10000"/>
              <a:lumOff val="90000"/>
            </a:schemeClr>
          </a:solidFill>
        </p:grpSpPr>
        <p:sp>
          <p:nvSpPr>
            <p:cNvPr id="24" name="Freeform 6">
              <a:extLst>
                <a:ext uri="{FF2B5EF4-FFF2-40B4-BE49-F238E27FC236}">
                  <a16:creationId xmlns:a16="http://schemas.microsoft.com/office/drawing/2014/main" id="{D0122D25-413D-4BB6-BBEE-88571D25032C}"/>
                </a:ext>
              </a:extLst>
            </p:cNvPr>
            <p:cNvSpPr>
              <a:spLocks noEditPoints="1"/>
            </p:cNvSpPr>
            <p:nvPr/>
          </p:nvSpPr>
          <p:spPr bwMode="gray">
            <a:xfrm>
              <a:off x="8594529" y="4552192"/>
              <a:ext cx="132933" cy="817737"/>
            </a:xfrm>
            <a:custGeom>
              <a:avLst/>
              <a:gdLst>
                <a:gd name="T0" fmla="*/ 37 w 48"/>
                <a:gd name="T1" fmla="*/ 275 h 295"/>
                <a:gd name="T2" fmla="*/ 40 w 48"/>
                <a:gd name="T3" fmla="*/ 295 h 295"/>
                <a:gd name="T4" fmla="*/ 48 w 48"/>
                <a:gd name="T5" fmla="*/ 279 h 295"/>
                <a:gd name="T6" fmla="*/ 48 w 48"/>
                <a:gd name="T7" fmla="*/ 279 h 295"/>
                <a:gd name="T8" fmla="*/ 40 w 48"/>
                <a:gd name="T9" fmla="*/ 295 h 295"/>
                <a:gd name="T10" fmla="*/ 37 w 48"/>
                <a:gd name="T11" fmla="*/ 275 h 295"/>
                <a:gd name="T12" fmla="*/ 37 w 48"/>
                <a:gd name="T13" fmla="*/ 275 h 295"/>
                <a:gd name="T14" fmla="*/ 0 w 48"/>
                <a:gd name="T15" fmla="*/ 0 h 295"/>
                <a:gd name="T16" fmla="*/ 32 w 48"/>
                <a:gd name="T17" fmla="*/ 25 h 295"/>
                <a:gd name="T18" fmla="*/ 34 w 48"/>
                <a:gd name="T19" fmla="*/ 15 h 295"/>
                <a:gd name="T20" fmla="*/ 46 w 48"/>
                <a:gd name="T21" fmla="*/ 19 h 295"/>
                <a:gd name="T22" fmla="*/ 46 w 48"/>
                <a:gd name="T23" fmla="*/ 19 h 295"/>
                <a:gd name="T24" fmla="*/ 34 w 48"/>
                <a:gd name="T25" fmla="*/ 15 h 295"/>
                <a:gd name="T26" fmla="*/ 32 w 48"/>
                <a:gd name="T27" fmla="*/ 25 h 295"/>
                <a:gd name="T28" fmla="*/ 0 w 48"/>
                <a:gd name="T29" fmla="*/ 0 h 295"/>
                <a:gd name="T30" fmla="*/ 0 w 48"/>
                <a:gd name="T3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295">
                  <a:moveTo>
                    <a:pt x="37" y="275"/>
                  </a:moveTo>
                  <a:cubicBezTo>
                    <a:pt x="40" y="295"/>
                    <a:pt x="40" y="295"/>
                    <a:pt x="40" y="295"/>
                  </a:cubicBezTo>
                  <a:cubicBezTo>
                    <a:pt x="48" y="279"/>
                    <a:pt x="48" y="279"/>
                    <a:pt x="48" y="279"/>
                  </a:cubicBezTo>
                  <a:cubicBezTo>
                    <a:pt x="48" y="279"/>
                    <a:pt x="48" y="279"/>
                    <a:pt x="48" y="279"/>
                  </a:cubicBezTo>
                  <a:cubicBezTo>
                    <a:pt x="48" y="279"/>
                    <a:pt x="48" y="279"/>
                    <a:pt x="40" y="295"/>
                  </a:cubicBezTo>
                  <a:cubicBezTo>
                    <a:pt x="37" y="275"/>
                    <a:pt x="37" y="275"/>
                    <a:pt x="37" y="275"/>
                  </a:cubicBezTo>
                  <a:cubicBezTo>
                    <a:pt x="37" y="275"/>
                    <a:pt x="37" y="275"/>
                    <a:pt x="37" y="275"/>
                  </a:cubicBezTo>
                  <a:moveTo>
                    <a:pt x="0" y="0"/>
                  </a:moveTo>
                  <a:cubicBezTo>
                    <a:pt x="32" y="25"/>
                    <a:pt x="32" y="25"/>
                    <a:pt x="32" y="25"/>
                  </a:cubicBezTo>
                  <a:cubicBezTo>
                    <a:pt x="34" y="15"/>
                    <a:pt x="34" y="15"/>
                    <a:pt x="34" y="15"/>
                  </a:cubicBezTo>
                  <a:cubicBezTo>
                    <a:pt x="46" y="19"/>
                    <a:pt x="46" y="19"/>
                    <a:pt x="46" y="19"/>
                  </a:cubicBezTo>
                  <a:cubicBezTo>
                    <a:pt x="46" y="19"/>
                    <a:pt x="46" y="19"/>
                    <a:pt x="46" y="19"/>
                  </a:cubicBezTo>
                  <a:cubicBezTo>
                    <a:pt x="46" y="19"/>
                    <a:pt x="46" y="19"/>
                    <a:pt x="34" y="15"/>
                  </a:cubicBezTo>
                  <a:cubicBezTo>
                    <a:pt x="34" y="15"/>
                    <a:pt x="34" y="15"/>
                    <a:pt x="32" y="25"/>
                  </a:cubicBezTo>
                  <a:cubicBezTo>
                    <a:pt x="32" y="25"/>
                    <a:pt x="32" y="25"/>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 name="Freeform 7">
              <a:extLst>
                <a:ext uri="{FF2B5EF4-FFF2-40B4-BE49-F238E27FC236}">
                  <a16:creationId xmlns:a16="http://schemas.microsoft.com/office/drawing/2014/main" id="{407180E7-AC03-40CA-9C23-2B3D10BC1F78}"/>
                </a:ext>
              </a:extLst>
            </p:cNvPr>
            <p:cNvSpPr>
              <a:spLocks noEditPoints="1"/>
            </p:cNvSpPr>
            <p:nvPr/>
          </p:nvSpPr>
          <p:spPr bwMode="gray">
            <a:xfrm>
              <a:off x="7869442" y="3730427"/>
              <a:ext cx="1019150" cy="1673742"/>
            </a:xfrm>
            <a:custGeom>
              <a:avLst/>
              <a:gdLst>
                <a:gd name="T0" fmla="*/ 356 w 367"/>
                <a:gd name="T1" fmla="*/ 589 h 603"/>
                <a:gd name="T2" fmla="*/ 367 w 367"/>
                <a:gd name="T3" fmla="*/ 575 h 603"/>
                <a:gd name="T4" fmla="*/ 301 w 367"/>
                <a:gd name="T5" fmla="*/ 591 h 603"/>
                <a:gd name="T6" fmla="*/ 298 w 367"/>
                <a:gd name="T7" fmla="*/ 571 h 603"/>
                <a:gd name="T8" fmla="*/ 141 w 367"/>
                <a:gd name="T9" fmla="*/ 527 h 603"/>
                <a:gd name="T10" fmla="*/ 184 w 367"/>
                <a:gd name="T11" fmla="*/ 503 h 603"/>
                <a:gd name="T12" fmla="*/ 195 w 367"/>
                <a:gd name="T13" fmla="*/ 511 h 603"/>
                <a:gd name="T14" fmla="*/ 298 w 367"/>
                <a:gd name="T15" fmla="*/ 370 h 603"/>
                <a:gd name="T16" fmla="*/ 283 w 367"/>
                <a:gd name="T17" fmla="*/ 416 h 603"/>
                <a:gd name="T18" fmla="*/ 257 w 367"/>
                <a:gd name="T19" fmla="*/ 434 h 603"/>
                <a:gd name="T20" fmla="*/ 213 w 367"/>
                <a:gd name="T21" fmla="*/ 455 h 603"/>
                <a:gd name="T22" fmla="*/ 189 w 367"/>
                <a:gd name="T23" fmla="*/ 472 h 603"/>
                <a:gd name="T24" fmla="*/ 216 w 367"/>
                <a:gd name="T25" fmla="*/ 484 h 603"/>
                <a:gd name="T26" fmla="*/ 256 w 367"/>
                <a:gd name="T27" fmla="*/ 495 h 603"/>
                <a:gd name="T28" fmla="*/ 311 w 367"/>
                <a:gd name="T29" fmla="*/ 528 h 603"/>
                <a:gd name="T30" fmla="*/ 324 w 367"/>
                <a:gd name="T31" fmla="*/ 522 h 603"/>
                <a:gd name="T32" fmla="*/ 335 w 367"/>
                <a:gd name="T33" fmla="*/ 509 h 603"/>
                <a:gd name="T34" fmla="*/ 340 w 367"/>
                <a:gd name="T35" fmla="*/ 422 h 603"/>
                <a:gd name="T36" fmla="*/ 258 w 367"/>
                <a:gd name="T37" fmla="*/ 353 h 603"/>
                <a:gd name="T38" fmla="*/ 272 w 367"/>
                <a:gd name="T39" fmla="*/ 358 h 603"/>
                <a:gd name="T40" fmla="*/ 227 w 367"/>
                <a:gd name="T41" fmla="*/ 312 h 603"/>
                <a:gd name="T42" fmla="*/ 251 w 367"/>
                <a:gd name="T43" fmla="*/ 338 h 603"/>
                <a:gd name="T44" fmla="*/ 251 w 367"/>
                <a:gd name="T45" fmla="*/ 311 h 603"/>
                <a:gd name="T46" fmla="*/ 270 w 367"/>
                <a:gd name="T47" fmla="*/ 340 h 603"/>
                <a:gd name="T48" fmla="*/ 280 w 367"/>
                <a:gd name="T49" fmla="*/ 327 h 603"/>
                <a:gd name="T50" fmla="*/ 81 w 367"/>
                <a:gd name="T51" fmla="*/ 292 h 603"/>
                <a:gd name="T52" fmla="*/ 79 w 367"/>
                <a:gd name="T53" fmla="*/ 344 h 603"/>
                <a:gd name="T54" fmla="*/ 43 w 367"/>
                <a:gd name="T55" fmla="*/ 376 h 603"/>
                <a:gd name="T56" fmla="*/ 8 w 367"/>
                <a:gd name="T57" fmla="*/ 434 h 603"/>
                <a:gd name="T58" fmla="*/ 47 w 367"/>
                <a:gd name="T59" fmla="*/ 402 h 603"/>
                <a:gd name="T60" fmla="*/ 87 w 367"/>
                <a:gd name="T61" fmla="*/ 327 h 603"/>
                <a:gd name="T62" fmla="*/ 178 w 367"/>
                <a:gd name="T63" fmla="*/ 283 h 603"/>
                <a:gd name="T64" fmla="*/ 175 w 367"/>
                <a:gd name="T65" fmla="*/ 327 h 603"/>
                <a:gd name="T66" fmla="*/ 200 w 367"/>
                <a:gd name="T67" fmla="*/ 332 h 603"/>
                <a:gd name="T68" fmla="*/ 194 w 367"/>
                <a:gd name="T69" fmla="*/ 386 h 603"/>
                <a:gd name="T70" fmla="*/ 228 w 367"/>
                <a:gd name="T71" fmla="*/ 386 h 603"/>
                <a:gd name="T72" fmla="*/ 222 w 367"/>
                <a:gd name="T73" fmla="*/ 324 h 603"/>
                <a:gd name="T74" fmla="*/ 213 w 367"/>
                <a:gd name="T75" fmla="*/ 297 h 603"/>
                <a:gd name="T76" fmla="*/ 249 w 367"/>
                <a:gd name="T77" fmla="*/ 249 h 603"/>
                <a:gd name="T78" fmla="*/ 279 w 367"/>
                <a:gd name="T79" fmla="*/ 290 h 603"/>
                <a:gd name="T80" fmla="*/ 261 w 367"/>
                <a:gd name="T81" fmla="*/ 296 h 603"/>
                <a:gd name="T82" fmla="*/ 307 w 367"/>
                <a:gd name="T83" fmla="*/ 315 h 603"/>
                <a:gd name="T84" fmla="*/ 286 w 367"/>
                <a:gd name="T85" fmla="*/ 269 h 603"/>
                <a:gd name="T86" fmla="*/ 110 w 367"/>
                <a:gd name="T87" fmla="*/ 214 h 603"/>
                <a:gd name="T88" fmla="*/ 148 w 367"/>
                <a:gd name="T89" fmla="*/ 255 h 603"/>
                <a:gd name="T90" fmla="*/ 122 w 367"/>
                <a:gd name="T91" fmla="*/ 214 h 603"/>
                <a:gd name="T92" fmla="*/ 113 w 367"/>
                <a:gd name="T93" fmla="*/ 13 h 603"/>
                <a:gd name="T94" fmla="*/ 95 w 367"/>
                <a:gd name="T95" fmla="*/ 7 h 603"/>
                <a:gd name="T96" fmla="*/ 75 w 367"/>
                <a:gd name="T97" fmla="*/ 40 h 603"/>
                <a:gd name="T98" fmla="*/ 84 w 367"/>
                <a:gd name="T99" fmla="*/ 82 h 603"/>
                <a:gd name="T100" fmla="*/ 71 w 367"/>
                <a:gd name="T101" fmla="*/ 114 h 603"/>
                <a:gd name="T102" fmla="*/ 78 w 367"/>
                <a:gd name="T103" fmla="*/ 146 h 603"/>
                <a:gd name="T104" fmla="*/ 129 w 367"/>
                <a:gd name="T105" fmla="*/ 206 h 603"/>
                <a:gd name="T106" fmla="*/ 165 w 367"/>
                <a:gd name="T107" fmla="*/ 206 h 603"/>
                <a:gd name="T108" fmla="*/ 177 w 367"/>
                <a:gd name="T109" fmla="*/ 194 h 603"/>
                <a:gd name="T110" fmla="*/ 220 w 367"/>
                <a:gd name="T111" fmla="*/ 234 h 603"/>
                <a:gd name="T112" fmla="*/ 213 w 367"/>
                <a:gd name="T113" fmla="*/ 199 h 603"/>
                <a:gd name="T114" fmla="*/ 195 w 367"/>
                <a:gd name="T115" fmla="*/ 180 h 603"/>
                <a:gd name="T116" fmla="*/ 168 w 367"/>
                <a:gd name="T117" fmla="*/ 177 h 603"/>
                <a:gd name="T118" fmla="*/ 142 w 367"/>
                <a:gd name="T119" fmla="*/ 180 h 603"/>
                <a:gd name="T120" fmla="*/ 152 w 367"/>
                <a:gd name="T121" fmla="*/ 96 h 603"/>
                <a:gd name="T122" fmla="*/ 139 w 367"/>
                <a:gd name="T123" fmla="*/ 26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7" h="603">
                  <a:moveTo>
                    <a:pt x="367" y="575"/>
                  </a:moveTo>
                  <a:cubicBezTo>
                    <a:pt x="359" y="575"/>
                    <a:pt x="359" y="575"/>
                    <a:pt x="359" y="575"/>
                  </a:cubicBezTo>
                  <a:cubicBezTo>
                    <a:pt x="356" y="589"/>
                    <a:pt x="356" y="589"/>
                    <a:pt x="356" y="589"/>
                  </a:cubicBezTo>
                  <a:cubicBezTo>
                    <a:pt x="358" y="603"/>
                    <a:pt x="358" y="603"/>
                    <a:pt x="358" y="603"/>
                  </a:cubicBezTo>
                  <a:cubicBezTo>
                    <a:pt x="367" y="596"/>
                    <a:pt x="367" y="596"/>
                    <a:pt x="367" y="596"/>
                  </a:cubicBezTo>
                  <a:cubicBezTo>
                    <a:pt x="367" y="575"/>
                    <a:pt x="367" y="575"/>
                    <a:pt x="367" y="575"/>
                  </a:cubicBezTo>
                  <a:moveTo>
                    <a:pt x="298" y="571"/>
                  </a:moveTo>
                  <a:cubicBezTo>
                    <a:pt x="298" y="571"/>
                    <a:pt x="298" y="571"/>
                    <a:pt x="298" y="571"/>
                  </a:cubicBezTo>
                  <a:cubicBezTo>
                    <a:pt x="301" y="591"/>
                    <a:pt x="301" y="591"/>
                    <a:pt x="301" y="591"/>
                  </a:cubicBezTo>
                  <a:cubicBezTo>
                    <a:pt x="309" y="575"/>
                    <a:pt x="309" y="575"/>
                    <a:pt x="309" y="575"/>
                  </a:cubicBezTo>
                  <a:cubicBezTo>
                    <a:pt x="309" y="575"/>
                    <a:pt x="309" y="575"/>
                    <a:pt x="309" y="575"/>
                  </a:cubicBezTo>
                  <a:cubicBezTo>
                    <a:pt x="298" y="571"/>
                    <a:pt x="298" y="571"/>
                    <a:pt x="298" y="571"/>
                  </a:cubicBezTo>
                  <a:moveTo>
                    <a:pt x="137" y="506"/>
                  </a:moveTo>
                  <a:cubicBezTo>
                    <a:pt x="132" y="522"/>
                    <a:pt x="132" y="522"/>
                    <a:pt x="132" y="522"/>
                  </a:cubicBezTo>
                  <a:cubicBezTo>
                    <a:pt x="141" y="527"/>
                    <a:pt x="141" y="527"/>
                    <a:pt x="141" y="527"/>
                  </a:cubicBezTo>
                  <a:cubicBezTo>
                    <a:pt x="150" y="514"/>
                    <a:pt x="150" y="514"/>
                    <a:pt x="150" y="514"/>
                  </a:cubicBezTo>
                  <a:cubicBezTo>
                    <a:pt x="137" y="506"/>
                    <a:pt x="137" y="506"/>
                    <a:pt x="137" y="506"/>
                  </a:cubicBezTo>
                  <a:moveTo>
                    <a:pt x="184" y="503"/>
                  </a:moveTo>
                  <a:cubicBezTo>
                    <a:pt x="175" y="515"/>
                    <a:pt x="175" y="515"/>
                    <a:pt x="175" y="515"/>
                  </a:cubicBezTo>
                  <a:cubicBezTo>
                    <a:pt x="194" y="532"/>
                    <a:pt x="194" y="532"/>
                    <a:pt x="194" y="532"/>
                  </a:cubicBezTo>
                  <a:cubicBezTo>
                    <a:pt x="195" y="511"/>
                    <a:pt x="195" y="511"/>
                    <a:pt x="195" y="511"/>
                  </a:cubicBezTo>
                  <a:cubicBezTo>
                    <a:pt x="184" y="503"/>
                    <a:pt x="184" y="503"/>
                    <a:pt x="184" y="503"/>
                  </a:cubicBezTo>
                  <a:moveTo>
                    <a:pt x="301" y="369"/>
                  </a:moveTo>
                  <a:cubicBezTo>
                    <a:pt x="300" y="369"/>
                    <a:pt x="299" y="369"/>
                    <a:pt x="298" y="370"/>
                  </a:cubicBezTo>
                  <a:cubicBezTo>
                    <a:pt x="292" y="376"/>
                    <a:pt x="316" y="393"/>
                    <a:pt x="311" y="396"/>
                  </a:cubicBezTo>
                  <a:cubicBezTo>
                    <a:pt x="306" y="398"/>
                    <a:pt x="283" y="401"/>
                    <a:pt x="283" y="401"/>
                  </a:cubicBezTo>
                  <a:cubicBezTo>
                    <a:pt x="283" y="416"/>
                    <a:pt x="283" y="416"/>
                    <a:pt x="283" y="416"/>
                  </a:cubicBezTo>
                  <a:cubicBezTo>
                    <a:pt x="273" y="416"/>
                    <a:pt x="273" y="416"/>
                    <a:pt x="273" y="416"/>
                  </a:cubicBezTo>
                  <a:cubicBezTo>
                    <a:pt x="270" y="427"/>
                    <a:pt x="270" y="427"/>
                    <a:pt x="270" y="427"/>
                  </a:cubicBezTo>
                  <a:cubicBezTo>
                    <a:pt x="257" y="434"/>
                    <a:pt x="257" y="434"/>
                    <a:pt x="257" y="434"/>
                  </a:cubicBezTo>
                  <a:cubicBezTo>
                    <a:pt x="257" y="434"/>
                    <a:pt x="245" y="426"/>
                    <a:pt x="237" y="426"/>
                  </a:cubicBezTo>
                  <a:cubicBezTo>
                    <a:pt x="235" y="426"/>
                    <a:pt x="233" y="426"/>
                    <a:pt x="231" y="428"/>
                  </a:cubicBezTo>
                  <a:cubicBezTo>
                    <a:pt x="225" y="434"/>
                    <a:pt x="213" y="455"/>
                    <a:pt x="213" y="455"/>
                  </a:cubicBezTo>
                  <a:cubicBezTo>
                    <a:pt x="213" y="455"/>
                    <a:pt x="208" y="445"/>
                    <a:pt x="204" y="445"/>
                  </a:cubicBezTo>
                  <a:cubicBezTo>
                    <a:pt x="204" y="445"/>
                    <a:pt x="203" y="446"/>
                    <a:pt x="202" y="447"/>
                  </a:cubicBezTo>
                  <a:cubicBezTo>
                    <a:pt x="198" y="455"/>
                    <a:pt x="189" y="472"/>
                    <a:pt x="189" y="472"/>
                  </a:cubicBezTo>
                  <a:cubicBezTo>
                    <a:pt x="199" y="482"/>
                    <a:pt x="199" y="482"/>
                    <a:pt x="199" y="482"/>
                  </a:cubicBezTo>
                  <a:cubicBezTo>
                    <a:pt x="209" y="472"/>
                    <a:pt x="209" y="472"/>
                    <a:pt x="209" y="472"/>
                  </a:cubicBezTo>
                  <a:cubicBezTo>
                    <a:pt x="216" y="484"/>
                    <a:pt x="216" y="484"/>
                    <a:pt x="216" y="484"/>
                  </a:cubicBezTo>
                  <a:cubicBezTo>
                    <a:pt x="216" y="484"/>
                    <a:pt x="237" y="468"/>
                    <a:pt x="242" y="468"/>
                  </a:cubicBezTo>
                  <a:cubicBezTo>
                    <a:pt x="247" y="468"/>
                    <a:pt x="264" y="483"/>
                    <a:pt x="264" y="483"/>
                  </a:cubicBezTo>
                  <a:cubicBezTo>
                    <a:pt x="264" y="483"/>
                    <a:pt x="256" y="488"/>
                    <a:pt x="256" y="495"/>
                  </a:cubicBezTo>
                  <a:cubicBezTo>
                    <a:pt x="256" y="501"/>
                    <a:pt x="270" y="528"/>
                    <a:pt x="277" y="530"/>
                  </a:cubicBezTo>
                  <a:cubicBezTo>
                    <a:pt x="283" y="532"/>
                    <a:pt x="301" y="538"/>
                    <a:pt x="301" y="538"/>
                  </a:cubicBezTo>
                  <a:cubicBezTo>
                    <a:pt x="311" y="528"/>
                    <a:pt x="311" y="528"/>
                    <a:pt x="311" y="528"/>
                  </a:cubicBezTo>
                  <a:cubicBezTo>
                    <a:pt x="313" y="540"/>
                    <a:pt x="313" y="540"/>
                    <a:pt x="313" y="540"/>
                  </a:cubicBezTo>
                  <a:cubicBezTo>
                    <a:pt x="323" y="542"/>
                    <a:pt x="323" y="542"/>
                    <a:pt x="323" y="542"/>
                  </a:cubicBezTo>
                  <a:cubicBezTo>
                    <a:pt x="324" y="522"/>
                    <a:pt x="324" y="522"/>
                    <a:pt x="324" y="522"/>
                  </a:cubicBezTo>
                  <a:cubicBezTo>
                    <a:pt x="324" y="522"/>
                    <a:pt x="309" y="505"/>
                    <a:pt x="313" y="496"/>
                  </a:cubicBezTo>
                  <a:cubicBezTo>
                    <a:pt x="316" y="486"/>
                    <a:pt x="322" y="483"/>
                    <a:pt x="322" y="483"/>
                  </a:cubicBezTo>
                  <a:cubicBezTo>
                    <a:pt x="335" y="509"/>
                    <a:pt x="335" y="509"/>
                    <a:pt x="335" y="509"/>
                  </a:cubicBezTo>
                  <a:cubicBezTo>
                    <a:pt x="335" y="509"/>
                    <a:pt x="349" y="490"/>
                    <a:pt x="349" y="477"/>
                  </a:cubicBezTo>
                  <a:cubicBezTo>
                    <a:pt x="349" y="465"/>
                    <a:pt x="340" y="451"/>
                    <a:pt x="340" y="451"/>
                  </a:cubicBezTo>
                  <a:cubicBezTo>
                    <a:pt x="340" y="422"/>
                    <a:pt x="340" y="422"/>
                    <a:pt x="340" y="422"/>
                  </a:cubicBezTo>
                  <a:cubicBezTo>
                    <a:pt x="340" y="422"/>
                    <a:pt x="340" y="398"/>
                    <a:pt x="332" y="395"/>
                  </a:cubicBezTo>
                  <a:cubicBezTo>
                    <a:pt x="325" y="391"/>
                    <a:pt x="309" y="369"/>
                    <a:pt x="301" y="369"/>
                  </a:cubicBezTo>
                  <a:moveTo>
                    <a:pt x="258" y="353"/>
                  </a:moveTo>
                  <a:cubicBezTo>
                    <a:pt x="254" y="372"/>
                    <a:pt x="254" y="372"/>
                    <a:pt x="254" y="372"/>
                  </a:cubicBezTo>
                  <a:cubicBezTo>
                    <a:pt x="270" y="370"/>
                    <a:pt x="270" y="370"/>
                    <a:pt x="270" y="370"/>
                  </a:cubicBezTo>
                  <a:cubicBezTo>
                    <a:pt x="272" y="358"/>
                    <a:pt x="272" y="358"/>
                    <a:pt x="272" y="358"/>
                  </a:cubicBezTo>
                  <a:cubicBezTo>
                    <a:pt x="258" y="353"/>
                    <a:pt x="258" y="353"/>
                    <a:pt x="258" y="353"/>
                  </a:cubicBezTo>
                  <a:moveTo>
                    <a:pt x="238" y="312"/>
                  </a:moveTo>
                  <a:cubicBezTo>
                    <a:pt x="227" y="312"/>
                    <a:pt x="227" y="312"/>
                    <a:pt x="227" y="312"/>
                  </a:cubicBezTo>
                  <a:cubicBezTo>
                    <a:pt x="240" y="335"/>
                    <a:pt x="240" y="335"/>
                    <a:pt x="240" y="335"/>
                  </a:cubicBezTo>
                  <a:cubicBezTo>
                    <a:pt x="245" y="376"/>
                    <a:pt x="245" y="376"/>
                    <a:pt x="245" y="376"/>
                  </a:cubicBezTo>
                  <a:cubicBezTo>
                    <a:pt x="251" y="338"/>
                    <a:pt x="251" y="338"/>
                    <a:pt x="251" y="338"/>
                  </a:cubicBezTo>
                  <a:cubicBezTo>
                    <a:pt x="238" y="312"/>
                    <a:pt x="238" y="312"/>
                    <a:pt x="238" y="312"/>
                  </a:cubicBezTo>
                  <a:moveTo>
                    <a:pt x="262" y="310"/>
                  </a:moveTo>
                  <a:cubicBezTo>
                    <a:pt x="257" y="310"/>
                    <a:pt x="251" y="311"/>
                    <a:pt x="251" y="311"/>
                  </a:cubicBezTo>
                  <a:cubicBezTo>
                    <a:pt x="253" y="333"/>
                    <a:pt x="253" y="333"/>
                    <a:pt x="253" y="333"/>
                  </a:cubicBezTo>
                  <a:cubicBezTo>
                    <a:pt x="265" y="328"/>
                    <a:pt x="265" y="328"/>
                    <a:pt x="265" y="328"/>
                  </a:cubicBezTo>
                  <a:cubicBezTo>
                    <a:pt x="270" y="340"/>
                    <a:pt x="270" y="340"/>
                    <a:pt x="270" y="340"/>
                  </a:cubicBezTo>
                  <a:cubicBezTo>
                    <a:pt x="295" y="359"/>
                    <a:pt x="295" y="359"/>
                    <a:pt x="295" y="359"/>
                  </a:cubicBezTo>
                  <a:cubicBezTo>
                    <a:pt x="295" y="332"/>
                    <a:pt x="295" y="332"/>
                    <a:pt x="295" y="332"/>
                  </a:cubicBezTo>
                  <a:cubicBezTo>
                    <a:pt x="280" y="327"/>
                    <a:pt x="280" y="327"/>
                    <a:pt x="280" y="327"/>
                  </a:cubicBezTo>
                  <a:cubicBezTo>
                    <a:pt x="280" y="327"/>
                    <a:pt x="274" y="319"/>
                    <a:pt x="271" y="313"/>
                  </a:cubicBezTo>
                  <a:cubicBezTo>
                    <a:pt x="270" y="310"/>
                    <a:pt x="266" y="310"/>
                    <a:pt x="262" y="310"/>
                  </a:cubicBezTo>
                  <a:moveTo>
                    <a:pt x="81" y="292"/>
                  </a:moveTo>
                  <a:cubicBezTo>
                    <a:pt x="78" y="305"/>
                    <a:pt x="78" y="305"/>
                    <a:pt x="78" y="305"/>
                  </a:cubicBezTo>
                  <a:cubicBezTo>
                    <a:pt x="78" y="305"/>
                    <a:pt x="63" y="317"/>
                    <a:pt x="69" y="328"/>
                  </a:cubicBezTo>
                  <a:cubicBezTo>
                    <a:pt x="74" y="339"/>
                    <a:pt x="87" y="339"/>
                    <a:pt x="79" y="344"/>
                  </a:cubicBezTo>
                  <a:cubicBezTo>
                    <a:pt x="72" y="349"/>
                    <a:pt x="60" y="355"/>
                    <a:pt x="60" y="355"/>
                  </a:cubicBezTo>
                  <a:cubicBezTo>
                    <a:pt x="54" y="369"/>
                    <a:pt x="54" y="369"/>
                    <a:pt x="54" y="369"/>
                  </a:cubicBezTo>
                  <a:cubicBezTo>
                    <a:pt x="43" y="376"/>
                    <a:pt x="43" y="376"/>
                    <a:pt x="43" y="376"/>
                  </a:cubicBezTo>
                  <a:cubicBezTo>
                    <a:pt x="43" y="376"/>
                    <a:pt x="47" y="382"/>
                    <a:pt x="41" y="387"/>
                  </a:cubicBezTo>
                  <a:cubicBezTo>
                    <a:pt x="36" y="392"/>
                    <a:pt x="17" y="401"/>
                    <a:pt x="17" y="401"/>
                  </a:cubicBezTo>
                  <a:cubicBezTo>
                    <a:pt x="17" y="401"/>
                    <a:pt x="0" y="428"/>
                    <a:pt x="8" y="434"/>
                  </a:cubicBezTo>
                  <a:cubicBezTo>
                    <a:pt x="23" y="419"/>
                    <a:pt x="23" y="419"/>
                    <a:pt x="23" y="419"/>
                  </a:cubicBezTo>
                  <a:cubicBezTo>
                    <a:pt x="23" y="419"/>
                    <a:pt x="21" y="408"/>
                    <a:pt x="27" y="408"/>
                  </a:cubicBezTo>
                  <a:cubicBezTo>
                    <a:pt x="34" y="408"/>
                    <a:pt x="41" y="406"/>
                    <a:pt x="47" y="402"/>
                  </a:cubicBezTo>
                  <a:cubicBezTo>
                    <a:pt x="52" y="398"/>
                    <a:pt x="47" y="386"/>
                    <a:pt x="54" y="379"/>
                  </a:cubicBezTo>
                  <a:cubicBezTo>
                    <a:pt x="60" y="371"/>
                    <a:pt x="96" y="360"/>
                    <a:pt x="96" y="352"/>
                  </a:cubicBezTo>
                  <a:cubicBezTo>
                    <a:pt x="96" y="343"/>
                    <a:pt x="88" y="334"/>
                    <a:pt x="87" y="327"/>
                  </a:cubicBezTo>
                  <a:cubicBezTo>
                    <a:pt x="86" y="319"/>
                    <a:pt x="88" y="303"/>
                    <a:pt x="88" y="303"/>
                  </a:cubicBezTo>
                  <a:cubicBezTo>
                    <a:pt x="81" y="292"/>
                    <a:pt x="81" y="292"/>
                    <a:pt x="81" y="292"/>
                  </a:cubicBezTo>
                  <a:moveTo>
                    <a:pt x="178" y="283"/>
                  </a:moveTo>
                  <a:cubicBezTo>
                    <a:pt x="174" y="283"/>
                    <a:pt x="171" y="284"/>
                    <a:pt x="171" y="286"/>
                  </a:cubicBezTo>
                  <a:cubicBezTo>
                    <a:pt x="170" y="291"/>
                    <a:pt x="180" y="300"/>
                    <a:pt x="180" y="300"/>
                  </a:cubicBezTo>
                  <a:cubicBezTo>
                    <a:pt x="180" y="300"/>
                    <a:pt x="171" y="319"/>
                    <a:pt x="175" y="327"/>
                  </a:cubicBezTo>
                  <a:cubicBezTo>
                    <a:pt x="179" y="334"/>
                    <a:pt x="185" y="342"/>
                    <a:pt x="185" y="342"/>
                  </a:cubicBezTo>
                  <a:cubicBezTo>
                    <a:pt x="185" y="342"/>
                    <a:pt x="194" y="332"/>
                    <a:pt x="199" y="332"/>
                  </a:cubicBezTo>
                  <a:cubicBezTo>
                    <a:pt x="200" y="332"/>
                    <a:pt x="200" y="332"/>
                    <a:pt x="200" y="332"/>
                  </a:cubicBezTo>
                  <a:cubicBezTo>
                    <a:pt x="204" y="334"/>
                    <a:pt x="204" y="349"/>
                    <a:pt x="204" y="349"/>
                  </a:cubicBezTo>
                  <a:cubicBezTo>
                    <a:pt x="211" y="355"/>
                    <a:pt x="211" y="355"/>
                    <a:pt x="211" y="355"/>
                  </a:cubicBezTo>
                  <a:cubicBezTo>
                    <a:pt x="211" y="355"/>
                    <a:pt x="194" y="381"/>
                    <a:pt x="194" y="386"/>
                  </a:cubicBezTo>
                  <a:cubicBezTo>
                    <a:pt x="194" y="390"/>
                    <a:pt x="194" y="403"/>
                    <a:pt x="203" y="403"/>
                  </a:cubicBezTo>
                  <a:cubicBezTo>
                    <a:pt x="204" y="403"/>
                    <a:pt x="205" y="403"/>
                    <a:pt x="206" y="403"/>
                  </a:cubicBezTo>
                  <a:cubicBezTo>
                    <a:pt x="217" y="401"/>
                    <a:pt x="234" y="397"/>
                    <a:pt x="228" y="386"/>
                  </a:cubicBezTo>
                  <a:cubicBezTo>
                    <a:pt x="221" y="375"/>
                    <a:pt x="220" y="366"/>
                    <a:pt x="226" y="349"/>
                  </a:cubicBezTo>
                  <a:cubicBezTo>
                    <a:pt x="232" y="335"/>
                    <a:pt x="229" y="323"/>
                    <a:pt x="225" y="323"/>
                  </a:cubicBezTo>
                  <a:cubicBezTo>
                    <a:pt x="224" y="323"/>
                    <a:pt x="223" y="324"/>
                    <a:pt x="222" y="324"/>
                  </a:cubicBezTo>
                  <a:cubicBezTo>
                    <a:pt x="219" y="328"/>
                    <a:pt x="213" y="332"/>
                    <a:pt x="210" y="332"/>
                  </a:cubicBezTo>
                  <a:cubicBezTo>
                    <a:pt x="208" y="332"/>
                    <a:pt x="207" y="331"/>
                    <a:pt x="207" y="329"/>
                  </a:cubicBezTo>
                  <a:cubicBezTo>
                    <a:pt x="207" y="323"/>
                    <a:pt x="222" y="300"/>
                    <a:pt x="213" y="297"/>
                  </a:cubicBezTo>
                  <a:cubicBezTo>
                    <a:pt x="204" y="294"/>
                    <a:pt x="188" y="285"/>
                    <a:pt x="188" y="285"/>
                  </a:cubicBezTo>
                  <a:cubicBezTo>
                    <a:pt x="188" y="285"/>
                    <a:pt x="182" y="283"/>
                    <a:pt x="178" y="283"/>
                  </a:cubicBezTo>
                  <a:moveTo>
                    <a:pt x="249" y="249"/>
                  </a:moveTo>
                  <a:cubicBezTo>
                    <a:pt x="246" y="249"/>
                    <a:pt x="243" y="251"/>
                    <a:pt x="242" y="254"/>
                  </a:cubicBezTo>
                  <a:cubicBezTo>
                    <a:pt x="235" y="269"/>
                    <a:pt x="260" y="280"/>
                    <a:pt x="260" y="280"/>
                  </a:cubicBezTo>
                  <a:cubicBezTo>
                    <a:pt x="279" y="290"/>
                    <a:pt x="279" y="290"/>
                    <a:pt x="279" y="290"/>
                  </a:cubicBezTo>
                  <a:cubicBezTo>
                    <a:pt x="279" y="296"/>
                    <a:pt x="274" y="297"/>
                    <a:pt x="270" y="297"/>
                  </a:cubicBezTo>
                  <a:cubicBezTo>
                    <a:pt x="265" y="297"/>
                    <a:pt x="261" y="296"/>
                    <a:pt x="261" y="296"/>
                  </a:cubicBezTo>
                  <a:cubicBezTo>
                    <a:pt x="261" y="296"/>
                    <a:pt x="261" y="296"/>
                    <a:pt x="261" y="296"/>
                  </a:cubicBezTo>
                  <a:cubicBezTo>
                    <a:pt x="293" y="321"/>
                    <a:pt x="293" y="321"/>
                    <a:pt x="293" y="321"/>
                  </a:cubicBezTo>
                  <a:cubicBezTo>
                    <a:pt x="295" y="311"/>
                    <a:pt x="295" y="311"/>
                    <a:pt x="295" y="311"/>
                  </a:cubicBezTo>
                  <a:cubicBezTo>
                    <a:pt x="307" y="315"/>
                    <a:pt x="307" y="315"/>
                    <a:pt x="307" y="315"/>
                  </a:cubicBezTo>
                  <a:cubicBezTo>
                    <a:pt x="307" y="315"/>
                    <a:pt x="307" y="315"/>
                    <a:pt x="307" y="315"/>
                  </a:cubicBezTo>
                  <a:cubicBezTo>
                    <a:pt x="297" y="297"/>
                    <a:pt x="297" y="297"/>
                    <a:pt x="297" y="297"/>
                  </a:cubicBezTo>
                  <a:cubicBezTo>
                    <a:pt x="297" y="297"/>
                    <a:pt x="295" y="278"/>
                    <a:pt x="286" y="269"/>
                  </a:cubicBezTo>
                  <a:cubicBezTo>
                    <a:pt x="279" y="261"/>
                    <a:pt x="260" y="249"/>
                    <a:pt x="249" y="249"/>
                  </a:cubicBezTo>
                  <a:moveTo>
                    <a:pt x="122" y="214"/>
                  </a:moveTo>
                  <a:cubicBezTo>
                    <a:pt x="116" y="214"/>
                    <a:pt x="110" y="214"/>
                    <a:pt x="110" y="214"/>
                  </a:cubicBezTo>
                  <a:cubicBezTo>
                    <a:pt x="126" y="236"/>
                    <a:pt x="126" y="236"/>
                    <a:pt x="126" y="236"/>
                  </a:cubicBezTo>
                  <a:cubicBezTo>
                    <a:pt x="136" y="269"/>
                    <a:pt x="136" y="269"/>
                    <a:pt x="136" y="269"/>
                  </a:cubicBezTo>
                  <a:cubicBezTo>
                    <a:pt x="136" y="269"/>
                    <a:pt x="145" y="261"/>
                    <a:pt x="148" y="255"/>
                  </a:cubicBezTo>
                  <a:cubicBezTo>
                    <a:pt x="153" y="249"/>
                    <a:pt x="144" y="237"/>
                    <a:pt x="144" y="237"/>
                  </a:cubicBezTo>
                  <a:cubicBezTo>
                    <a:pt x="144" y="237"/>
                    <a:pt x="142" y="222"/>
                    <a:pt x="137" y="217"/>
                  </a:cubicBezTo>
                  <a:cubicBezTo>
                    <a:pt x="135" y="214"/>
                    <a:pt x="128" y="214"/>
                    <a:pt x="122" y="214"/>
                  </a:cubicBezTo>
                  <a:moveTo>
                    <a:pt x="130" y="0"/>
                  </a:moveTo>
                  <a:cubicBezTo>
                    <a:pt x="126" y="0"/>
                    <a:pt x="124" y="6"/>
                    <a:pt x="122" y="9"/>
                  </a:cubicBezTo>
                  <a:cubicBezTo>
                    <a:pt x="118" y="12"/>
                    <a:pt x="115" y="13"/>
                    <a:pt x="113" y="13"/>
                  </a:cubicBezTo>
                  <a:cubicBezTo>
                    <a:pt x="110" y="13"/>
                    <a:pt x="108" y="11"/>
                    <a:pt x="105" y="10"/>
                  </a:cubicBezTo>
                  <a:cubicBezTo>
                    <a:pt x="103" y="9"/>
                    <a:pt x="100" y="7"/>
                    <a:pt x="96" y="7"/>
                  </a:cubicBezTo>
                  <a:cubicBezTo>
                    <a:pt x="96" y="7"/>
                    <a:pt x="95" y="7"/>
                    <a:pt x="95" y="7"/>
                  </a:cubicBezTo>
                  <a:cubicBezTo>
                    <a:pt x="88" y="9"/>
                    <a:pt x="88" y="9"/>
                    <a:pt x="88" y="9"/>
                  </a:cubicBezTo>
                  <a:cubicBezTo>
                    <a:pt x="86" y="15"/>
                    <a:pt x="88" y="20"/>
                    <a:pt x="87" y="25"/>
                  </a:cubicBezTo>
                  <a:cubicBezTo>
                    <a:pt x="85" y="31"/>
                    <a:pt x="78" y="35"/>
                    <a:pt x="75" y="40"/>
                  </a:cubicBezTo>
                  <a:cubicBezTo>
                    <a:pt x="69" y="49"/>
                    <a:pt x="71" y="43"/>
                    <a:pt x="76" y="52"/>
                  </a:cubicBezTo>
                  <a:cubicBezTo>
                    <a:pt x="78" y="55"/>
                    <a:pt x="81" y="62"/>
                    <a:pt x="83" y="67"/>
                  </a:cubicBezTo>
                  <a:cubicBezTo>
                    <a:pt x="84" y="71"/>
                    <a:pt x="85" y="76"/>
                    <a:pt x="84" y="82"/>
                  </a:cubicBezTo>
                  <a:cubicBezTo>
                    <a:pt x="84" y="87"/>
                    <a:pt x="78" y="92"/>
                    <a:pt x="78" y="95"/>
                  </a:cubicBezTo>
                  <a:cubicBezTo>
                    <a:pt x="78" y="101"/>
                    <a:pt x="86" y="103"/>
                    <a:pt x="83" y="109"/>
                  </a:cubicBezTo>
                  <a:cubicBezTo>
                    <a:pt x="82" y="112"/>
                    <a:pt x="75" y="114"/>
                    <a:pt x="71" y="114"/>
                  </a:cubicBezTo>
                  <a:cubicBezTo>
                    <a:pt x="70" y="114"/>
                    <a:pt x="70" y="114"/>
                    <a:pt x="69" y="114"/>
                  </a:cubicBezTo>
                  <a:cubicBezTo>
                    <a:pt x="69" y="110"/>
                    <a:pt x="68" y="105"/>
                    <a:pt x="64" y="104"/>
                  </a:cubicBezTo>
                  <a:cubicBezTo>
                    <a:pt x="63" y="121"/>
                    <a:pt x="66" y="131"/>
                    <a:pt x="78" y="146"/>
                  </a:cubicBezTo>
                  <a:cubicBezTo>
                    <a:pt x="87" y="156"/>
                    <a:pt x="96" y="163"/>
                    <a:pt x="102" y="175"/>
                  </a:cubicBezTo>
                  <a:cubicBezTo>
                    <a:pt x="105" y="184"/>
                    <a:pt x="117" y="206"/>
                    <a:pt x="128" y="206"/>
                  </a:cubicBezTo>
                  <a:cubicBezTo>
                    <a:pt x="129" y="206"/>
                    <a:pt x="129" y="206"/>
                    <a:pt x="129" y="206"/>
                  </a:cubicBezTo>
                  <a:cubicBezTo>
                    <a:pt x="136" y="205"/>
                    <a:pt x="139" y="196"/>
                    <a:pt x="148" y="195"/>
                  </a:cubicBezTo>
                  <a:cubicBezTo>
                    <a:pt x="148" y="195"/>
                    <a:pt x="148" y="195"/>
                    <a:pt x="149" y="195"/>
                  </a:cubicBezTo>
                  <a:cubicBezTo>
                    <a:pt x="156" y="195"/>
                    <a:pt x="160" y="202"/>
                    <a:pt x="165" y="206"/>
                  </a:cubicBezTo>
                  <a:cubicBezTo>
                    <a:pt x="170" y="210"/>
                    <a:pt x="174" y="212"/>
                    <a:pt x="176" y="212"/>
                  </a:cubicBezTo>
                  <a:cubicBezTo>
                    <a:pt x="181" y="212"/>
                    <a:pt x="179" y="203"/>
                    <a:pt x="173" y="194"/>
                  </a:cubicBezTo>
                  <a:cubicBezTo>
                    <a:pt x="175" y="194"/>
                    <a:pt x="176" y="194"/>
                    <a:pt x="177" y="194"/>
                  </a:cubicBezTo>
                  <a:cubicBezTo>
                    <a:pt x="188" y="194"/>
                    <a:pt x="192" y="200"/>
                    <a:pt x="195" y="210"/>
                  </a:cubicBezTo>
                  <a:cubicBezTo>
                    <a:pt x="197" y="219"/>
                    <a:pt x="205" y="228"/>
                    <a:pt x="216" y="232"/>
                  </a:cubicBezTo>
                  <a:cubicBezTo>
                    <a:pt x="217" y="233"/>
                    <a:pt x="219" y="234"/>
                    <a:pt x="220" y="234"/>
                  </a:cubicBezTo>
                  <a:cubicBezTo>
                    <a:pt x="227" y="234"/>
                    <a:pt x="231" y="225"/>
                    <a:pt x="230" y="216"/>
                  </a:cubicBezTo>
                  <a:cubicBezTo>
                    <a:pt x="229" y="207"/>
                    <a:pt x="224" y="199"/>
                    <a:pt x="214" y="198"/>
                  </a:cubicBezTo>
                  <a:cubicBezTo>
                    <a:pt x="214" y="198"/>
                    <a:pt x="213" y="199"/>
                    <a:pt x="213" y="199"/>
                  </a:cubicBezTo>
                  <a:cubicBezTo>
                    <a:pt x="212" y="194"/>
                    <a:pt x="216" y="193"/>
                    <a:pt x="217" y="189"/>
                  </a:cubicBezTo>
                  <a:cubicBezTo>
                    <a:pt x="209" y="188"/>
                    <a:pt x="206" y="180"/>
                    <a:pt x="199" y="180"/>
                  </a:cubicBezTo>
                  <a:cubicBezTo>
                    <a:pt x="198" y="180"/>
                    <a:pt x="196" y="180"/>
                    <a:pt x="195" y="180"/>
                  </a:cubicBezTo>
                  <a:cubicBezTo>
                    <a:pt x="193" y="184"/>
                    <a:pt x="191" y="185"/>
                    <a:pt x="189" y="185"/>
                  </a:cubicBezTo>
                  <a:cubicBezTo>
                    <a:pt x="183" y="185"/>
                    <a:pt x="175" y="177"/>
                    <a:pt x="169" y="177"/>
                  </a:cubicBezTo>
                  <a:cubicBezTo>
                    <a:pt x="169" y="177"/>
                    <a:pt x="168" y="177"/>
                    <a:pt x="168" y="177"/>
                  </a:cubicBezTo>
                  <a:cubicBezTo>
                    <a:pt x="164" y="177"/>
                    <a:pt x="161" y="180"/>
                    <a:pt x="158" y="182"/>
                  </a:cubicBezTo>
                  <a:cubicBezTo>
                    <a:pt x="155" y="184"/>
                    <a:pt x="152" y="186"/>
                    <a:pt x="149" y="186"/>
                  </a:cubicBezTo>
                  <a:cubicBezTo>
                    <a:pt x="147" y="186"/>
                    <a:pt x="145" y="184"/>
                    <a:pt x="142" y="180"/>
                  </a:cubicBezTo>
                  <a:cubicBezTo>
                    <a:pt x="136" y="171"/>
                    <a:pt x="139" y="160"/>
                    <a:pt x="139" y="151"/>
                  </a:cubicBezTo>
                  <a:cubicBezTo>
                    <a:pt x="139" y="142"/>
                    <a:pt x="136" y="128"/>
                    <a:pt x="139" y="119"/>
                  </a:cubicBezTo>
                  <a:cubicBezTo>
                    <a:pt x="145" y="107"/>
                    <a:pt x="153" y="111"/>
                    <a:pt x="152" y="96"/>
                  </a:cubicBezTo>
                  <a:cubicBezTo>
                    <a:pt x="152" y="86"/>
                    <a:pt x="144" y="79"/>
                    <a:pt x="145" y="70"/>
                  </a:cubicBezTo>
                  <a:cubicBezTo>
                    <a:pt x="146" y="60"/>
                    <a:pt x="152" y="48"/>
                    <a:pt x="149" y="37"/>
                  </a:cubicBezTo>
                  <a:cubicBezTo>
                    <a:pt x="147" y="33"/>
                    <a:pt x="142" y="31"/>
                    <a:pt x="139" y="26"/>
                  </a:cubicBezTo>
                  <a:cubicBezTo>
                    <a:pt x="137" y="21"/>
                    <a:pt x="139" y="16"/>
                    <a:pt x="139" y="12"/>
                  </a:cubicBezTo>
                  <a:cubicBezTo>
                    <a:pt x="138" y="8"/>
                    <a:pt x="136" y="0"/>
                    <a:pt x="1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 name="Freeform 8">
              <a:extLst>
                <a:ext uri="{FF2B5EF4-FFF2-40B4-BE49-F238E27FC236}">
                  <a16:creationId xmlns:a16="http://schemas.microsoft.com/office/drawing/2014/main" id="{91264B0C-04B2-47B3-BBC7-5A6F2BE2C26B}"/>
                </a:ext>
              </a:extLst>
            </p:cNvPr>
            <p:cNvSpPr>
              <a:spLocks/>
            </p:cNvSpPr>
            <p:nvPr/>
          </p:nvSpPr>
          <p:spPr bwMode="gray">
            <a:xfrm>
              <a:off x="7921809" y="2989227"/>
              <a:ext cx="183285" cy="376643"/>
            </a:xfrm>
            <a:custGeom>
              <a:avLst/>
              <a:gdLst>
                <a:gd name="T0" fmla="*/ 44 w 66"/>
                <a:gd name="T1" fmla="*/ 0 h 136"/>
                <a:gd name="T2" fmla="*/ 31 w 66"/>
                <a:gd name="T3" fmla="*/ 15 h 136"/>
                <a:gd name="T4" fmla="*/ 6 w 66"/>
                <a:gd name="T5" fmla="*/ 86 h 136"/>
                <a:gd name="T6" fmla="*/ 27 w 66"/>
                <a:gd name="T7" fmla="*/ 111 h 136"/>
                <a:gd name="T8" fmla="*/ 48 w 66"/>
                <a:gd name="T9" fmla="*/ 136 h 136"/>
                <a:gd name="T10" fmla="*/ 48 w 66"/>
                <a:gd name="T11" fmla="*/ 112 h 136"/>
                <a:gd name="T12" fmla="*/ 59 w 66"/>
                <a:gd name="T13" fmla="*/ 89 h 136"/>
                <a:gd name="T14" fmla="*/ 59 w 66"/>
                <a:gd name="T15" fmla="*/ 51 h 136"/>
                <a:gd name="T16" fmla="*/ 66 w 66"/>
                <a:gd name="T17" fmla="*/ 32 h 136"/>
                <a:gd name="T18" fmla="*/ 66 w 66"/>
                <a:gd name="T19" fmla="*/ 13 h 136"/>
                <a:gd name="T20" fmla="*/ 44 w 6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36">
                  <a:moveTo>
                    <a:pt x="44" y="0"/>
                  </a:moveTo>
                  <a:cubicBezTo>
                    <a:pt x="31" y="15"/>
                    <a:pt x="31" y="15"/>
                    <a:pt x="31" y="15"/>
                  </a:cubicBezTo>
                  <a:cubicBezTo>
                    <a:pt x="31" y="15"/>
                    <a:pt x="0" y="77"/>
                    <a:pt x="6" y="86"/>
                  </a:cubicBezTo>
                  <a:cubicBezTo>
                    <a:pt x="13" y="95"/>
                    <a:pt x="27" y="111"/>
                    <a:pt x="27" y="111"/>
                  </a:cubicBezTo>
                  <a:cubicBezTo>
                    <a:pt x="27" y="111"/>
                    <a:pt x="37" y="136"/>
                    <a:pt x="48" y="136"/>
                  </a:cubicBezTo>
                  <a:cubicBezTo>
                    <a:pt x="48" y="112"/>
                    <a:pt x="48" y="112"/>
                    <a:pt x="48" y="112"/>
                  </a:cubicBezTo>
                  <a:cubicBezTo>
                    <a:pt x="48" y="112"/>
                    <a:pt x="59" y="105"/>
                    <a:pt x="59" y="89"/>
                  </a:cubicBezTo>
                  <a:cubicBezTo>
                    <a:pt x="59" y="73"/>
                    <a:pt x="59" y="51"/>
                    <a:pt x="59" y="51"/>
                  </a:cubicBezTo>
                  <a:cubicBezTo>
                    <a:pt x="59" y="51"/>
                    <a:pt x="66" y="41"/>
                    <a:pt x="66" y="32"/>
                  </a:cubicBezTo>
                  <a:cubicBezTo>
                    <a:pt x="65" y="23"/>
                    <a:pt x="66" y="13"/>
                    <a:pt x="66" y="13"/>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Freeform 9">
              <a:extLst>
                <a:ext uri="{FF2B5EF4-FFF2-40B4-BE49-F238E27FC236}">
                  <a16:creationId xmlns:a16="http://schemas.microsoft.com/office/drawing/2014/main" id="{85877046-F7E1-40B4-938F-7CF765934C73}"/>
                </a:ext>
              </a:extLst>
            </p:cNvPr>
            <p:cNvSpPr>
              <a:spLocks/>
            </p:cNvSpPr>
            <p:nvPr/>
          </p:nvSpPr>
          <p:spPr bwMode="gray">
            <a:xfrm>
              <a:off x="6207785" y="5075866"/>
              <a:ext cx="429009" cy="608267"/>
            </a:xfrm>
            <a:custGeom>
              <a:avLst/>
              <a:gdLst>
                <a:gd name="T0" fmla="*/ 9 w 155"/>
                <a:gd name="T1" fmla="*/ 0 h 219"/>
                <a:gd name="T2" fmla="*/ 9 w 155"/>
                <a:gd name="T3" fmla="*/ 0 h 219"/>
                <a:gd name="T4" fmla="*/ 5 w 155"/>
                <a:gd name="T5" fmla="*/ 12 h 219"/>
                <a:gd name="T6" fmla="*/ 0 w 155"/>
                <a:gd name="T7" fmla="*/ 21 h 219"/>
                <a:gd name="T8" fmla="*/ 0 w 155"/>
                <a:gd name="T9" fmla="*/ 21 h 219"/>
                <a:gd name="T10" fmla="*/ 4 w 155"/>
                <a:gd name="T11" fmla="*/ 67 h 219"/>
                <a:gd name="T12" fmla="*/ 18 w 155"/>
                <a:gd name="T13" fmla="*/ 64 h 219"/>
                <a:gd name="T14" fmla="*/ 28 w 155"/>
                <a:gd name="T15" fmla="*/ 73 h 219"/>
                <a:gd name="T16" fmla="*/ 29 w 155"/>
                <a:gd name="T17" fmla="*/ 114 h 219"/>
                <a:gd name="T18" fmla="*/ 37 w 155"/>
                <a:gd name="T19" fmla="*/ 118 h 219"/>
                <a:gd name="T20" fmla="*/ 46 w 155"/>
                <a:gd name="T21" fmla="*/ 114 h 219"/>
                <a:gd name="T22" fmla="*/ 48 w 155"/>
                <a:gd name="T23" fmla="*/ 151 h 219"/>
                <a:gd name="T24" fmla="*/ 85 w 155"/>
                <a:gd name="T25" fmla="*/ 176 h 219"/>
                <a:gd name="T26" fmla="*/ 91 w 155"/>
                <a:gd name="T27" fmla="*/ 192 h 219"/>
                <a:gd name="T28" fmla="*/ 115 w 155"/>
                <a:gd name="T29" fmla="*/ 202 h 219"/>
                <a:gd name="T30" fmla="*/ 127 w 155"/>
                <a:gd name="T31" fmla="*/ 219 h 219"/>
                <a:gd name="T32" fmla="*/ 152 w 155"/>
                <a:gd name="T33" fmla="*/ 216 h 219"/>
                <a:gd name="T34" fmla="*/ 154 w 155"/>
                <a:gd name="T35" fmla="*/ 188 h 219"/>
                <a:gd name="T36" fmla="*/ 129 w 155"/>
                <a:gd name="T37" fmla="*/ 156 h 219"/>
                <a:gd name="T38" fmla="*/ 127 w 155"/>
                <a:gd name="T39" fmla="*/ 137 h 219"/>
                <a:gd name="T40" fmla="*/ 126 w 155"/>
                <a:gd name="T41" fmla="*/ 119 h 219"/>
                <a:gd name="T42" fmla="*/ 125 w 155"/>
                <a:gd name="T43" fmla="*/ 64 h 219"/>
                <a:gd name="T44" fmla="*/ 86 w 155"/>
                <a:gd name="T45" fmla="*/ 30 h 219"/>
                <a:gd name="T46" fmla="*/ 77 w 155"/>
                <a:gd name="T47" fmla="*/ 22 h 219"/>
                <a:gd name="T48" fmla="*/ 68 w 155"/>
                <a:gd name="T49" fmla="*/ 40 h 219"/>
                <a:gd name="T50" fmla="*/ 66 w 155"/>
                <a:gd name="T51" fmla="*/ 42 h 219"/>
                <a:gd name="T52" fmla="*/ 65 w 155"/>
                <a:gd name="T53" fmla="*/ 41 h 219"/>
                <a:gd name="T54" fmla="*/ 64 w 155"/>
                <a:gd name="T55" fmla="*/ 41 h 219"/>
                <a:gd name="T56" fmla="*/ 60 w 155"/>
                <a:gd name="T57" fmla="*/ 38 h 219"/>
                <a:gd name="T58" fmla="*/ 55 w 155"/>
                <a:gd name="T59" fmla="*/ 34 h 219"/>
                <a:gd name="T60" fmla="*/ 54 w 155"/>
                <a:gd name="T61" fmla="*/ 34 h 219"/>
                <a:gd name="T62" fmla="*/ 54 w 155"/>
                <a:gd name="T63" fmla="*/ 34 h 219"/>
                <a:gd name="T64" fmla="*/ 41 w 155"/>
                <a:gd name="T65" fmla="*/ 40 h 219"/>
                <a:gd name="T66" fmla="*/ 37 w 155"/>
                <a:gd name="T67" fmla="*/ 40 h 219"/>
                <a:gd name="T68" fmla="*/ 35 w 155"/>
                <a:gd name="T69" fmla="*/ 39 h 219"/>
                <a:gd name="T70" fmla="*/ 31 w 155"/>
                <a:gd name="T71" fmla="*/ 35 h 219"/>
                <a:gd name="T72" fmla="*/ 37 w 155"/>
                <a:gd name="T73" fmla="*/ 23 h 219"/>
                <a:gd name="T74" fmla="*/ 36 w 155"/>
                <a:gd name="T75" fmla="*/ 20 h 219"/>
                <a:gd name="T76" fmla="*/ 35 w 155"/>
                <a:gd name="T77" fmla="*/ 20 h 219"/>
                <a:gd name="T78" fmla="*/ 33 w 155"/>
                <a:gd name="T79" fmla="*/ 20 h 219"/>
                <a:gd name="T80" fmla="*/ 33 w 155"/>
                <a:gd name="T81" fmla="*/ 19 h 219"/>
                <a:gd name="T82" fmla="*/ 32 w 155"/>
                <a:gd name="T83" fmla="*/ 20 h 219"/>
                <a:gd name="T84" fmla="*/ 32 w 155"/>
                <a:gd name="T85" fmla="*/ 20 h 219"/>
                <a:gd name="T86" fmla="*/ 32 w 155"/>
                <a:gd name="T87" fmla="*/ 20 h 219"/>
                <a:gd name="T88" fmla="*/ 32 w 155"/>
                <a:gd name="T89" fmla="*/ 19 h 219"/>
                <a:gd name="T90" fmla="*/ 28 w 155"/>
                <a:gd name="T91" fmla="*/ 11 h 219"/>
                <a:gd name="T92" fmla="*/ 22 w 155"/>
                <a:gd name="T93" fmla="*/ 9 h 219"/>
                <a:gd name="T94" fmla="*/ 15 w 155"/>
                <a:gd name="T95" fmla="*/ 8 h 219"/>
                <a:gd name="T96" fmla="*/ 15 w 155"/>
                <a:gd name="T97" fmla="*/ 8 h 219"/>
                <a:gd name="T98" fmla="*/ 14 w 155"/>
                <a:gd name="T99" fmla="*/ 8 h 219"/>
                <a:gd name="T100" fmla="*/ 9 w 155"/>
                <a:gd name="T101" fmla="*/ 0 h 219"/>
                <a:gd name="T102" fmla="*/ 9 w 155"/>
                <a:gd name="T10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219">
                  <a:moveTo>
                    <a:pt x="9" y="0"/>
                  </a:moveTo>
                  <a:cubicBezTo>
                    <a:pt x="9" y="0"/>
                    <a:pt x="9" y="0"/>
                    <a:pt x="9" y="0"/>
                  </a:cubicBezTo>
                  <a:cubicBezTo>
                    <a:pt x="3" y="0"/>
                    <a:pt x="4" y="5"/>
                    <a:pt x="5" y="12"/>
                  </a:cubicBezTo>
                  <a:cubicBezTo>
                    <a:pt x="5" y="15"/>
                    <a:pt x="3" y="18"/>
                    <a:pt x="0" y="21"/>
                  </a:cubicBezTo>
                  <a:cubicBezTo>
                    <a:pt x="0" y="21"/>
                    <a:pt x="0" y="21"/>
                    <a:pt x="0" y="21"/>
                  </a:cubicBezTo>
                  <a:cubicBezTo>
                    <a:pt x="4" y="67"/>
                    <a:pt x="4" y="67"/>
                    <a:pt x="4" y="67"/>
                  </a:cubicBezTo>
                  <a:cubicBezTo>
                    <a:pt x="4" y="67"/>
                    <a:pt x="11" y="64"/>
                    <a:pt x="18" y="64"/>
                  </a:cubicBezTo>
                  <a:cubicBezTo>
                    <a:pt x="23" y="64"/>
                    <a:pt x="28" y="66"/>
                    <a:pt x="28" y="73"/>
                  </a:cubicBezTo>
                  <a:cubicBezTo>
                    <a:pt x="27" y="88"/>
                    <a:pt x="21" y="105"/>
                    <a:pt x="29" y="114"/>
                  </a:cubicBezTo>
                  <a:cubicBezTo>
                    <a:pt x="32" y="117"/>
                    <a:pt x="35" y="118"/>
                    <a:pt x="37" y="118"/>
                  </a:cubicBezTo>
                  <a:cubicBezTo>
                    <a:pt x="42" y="118"/>
                    <a:pt x="46" y="114"/>
                    <a:pt x="46" y="114"/>
                  </a:cubicBezTo>
                  <a:cubicBezTo>
                    <a:pt x="46" y="114"/>
                    <a:pt x="41" y="144"/>
                    <a:pt x="48" y="151"/>
                  </a:cubicBezTo>
                  <a:cubicBezTo>
                    <a:pt x="56" y="158"/>
                    <a:pt x="85" y="176"/>
                    <a:pt x="85" y="176"/>
                  </a:cubicBezTo>
                  <a:cubicBezTo>
                    <a:pt x="85" y="176"/>
                    <a:pt x="87" y="191"/>
                    <a:pt x="91" y="192"/>
                  </a:cubicBezTo>
                  <a:cubicBezTo>
                    <a:pt x="94" y="193"/>
                    <a:pt x="115" y="202"/>
                    <a:pt x="115" y="202"/>
                  </a:cubicBezTo>
                  <a:cubicBezTo>
                    <a:pt x="127" y="219"/>
                    <a:pt x="127" y="219"/>
                    <a:pt x="127" y="219"/>
                  </a:cubicBezTo>
                  <a:cubicBezTo>
                    <a:pt x="152" y="216"/>
                    <a:pt x="152" y="216"/>
                    <a:pt x="152" y="216"/>
                  </a:cubicBezTo>
                  <a:cubicBezTo>
                    <a:pt x="152" y="216"/>
                    <a:pt x="155" y="201"/>
                    <a:pt x="154" y="188"/>
                  </a:cubicBezTo>
                  <a:cubicBezTo>
                    <a:pt x="152" y="175"/>
                    <a:pt x="130" y="160"/>
                    <a:pt x="129" y="156"/>
                  </a:cubicBezTo>
                  <a:cubicBezTo>
                    <a:pt x="128" y="153"/>
                    <a:pt x="133" y="144"/>
                    <a:pt x="127" y="137"/>
                  </a:cubicBezTo>
                  <a:cubicBezTo>
                    <a:pt x="121" y="130"/>
                    <a:pt x="126" y="129"/>
                    <a:pt x="126" y="119"/>
                  </a:cubicBezTo>
                  <a:cubicBezTo>
                    <a:pt x="127" y="110"/>
                    <a:pt x="129" y="81"/>
                    <a:pt x="125" y="64"/>
                  </a:cubicBezTo>
                  <a:cubicBezTo>
                    <a:pt x="122" y="48"/>
                    <a:pt x="91" y="36"/>
                    <a:pt x="86" y="30"/>
                  </a:cubicBezTo>
                  <a:cubicBezTo>
                    <a:pt x="85" y="27"/>
                    <a:pt x="81" y="24"/>
                    <a:pt x="77" y="22"/>
                  </a:cubicBezTo>
                  <a:cubicBezTo>
                    <a:pt x="75" y="28"/>
                    <a:pt x="71" y="36"/>
                    <a:pt x="68" y="40"/>
                  </a:cubicBezTo>
                  <a:cubicBezTo>
                    <a:pt x="67" y="41"/>
                    <a:pt x="66" y="42"/>
                    <a:pt x="66" y="42"/>
                  </a:cubicBezTo>
                  <a:cubicBezTo>
                    <a:pt x="65" y="42"/>
                    <a:pt x="65" y="42"/>
                    <a:pt x="65" y="41"/>
                  </a:cubicBezTo>
                  <a:cubicBezTo>
                    <a:pt x="65" y="41"/>
                    <a:pt x="64" y="41"/>
                    <a:pt x="64" y="41"/>
                  </a:cubicBezTo>
                  <a:cubicBezTo>
                    <a:pt x="63" y="41"/>
                    <a:pt x="62" y="39"/>
                    <a:pt x="60" y="38"/>
                  </a:cubicBezTo>
                  <a:cubicBezTo>
                    <a:pt x="59" y="36"/>
                    <a:pt x="57" y="35"/>
                    <a:pt x="55" y="34"/>
                  </a:cubicBezTo>
                  <a:cubicBezTo>
                    <a:pt x="55" y="34"/>
                    <a:pt x="55" y="34"/>
                    <a:pt x="54" y="34"/>
                  </a:cubicBezTo>
                  <a:cubicBezTo>
                    <a:pt x="54" y="34"/>
                    <a:pt x="54" y="34"/>
                    <a:pt x="54" y="34"/>
                  </a:cubicBezTo>
                  <a:cubicBezTo>
                    <a:pt x="47" y="35"/>
                    <a:pt x="46" y="40"/>
                    <a:pt x="41" y="40"/>
                  </a:cubicBezTo>
                  <a:cubicBezTo>
                    <a:pt x="40" y="40"/>
                    <a:pt x="38" y="40"/>
                    <a:pt x="37" y="40"/>
                  </a:cubicBezTo>
                  <a:cubicBezTo>
                    <a:pt x="37" y="39"/>
                    <a:pt x="36" y="39"/>
                    <a:pt x="35" y="39"/>
                  </a:cubicBezTo>
                  <a:cubicBezTo>
                    <a:pt x="32" y="38"/>
                    <a:pt x="31" y="37"/>
                    <a:pt x="31" y="35"/>
                  </a:cubicBezTo>
                  <a:cubicBezTo>
                    <a:pt x="31" y="31"/>
                    <a:pt x="37" y="26"/>
                    <a:pt x="37" y="23"/>
                  </a:cubicBezTo>
                  <a:cubicBezTo>
                    <a:pt x="37" y="21"/>
                    <a:pt x="37" y="20"/>
                    <a:pt x="36" y="20"/>
                  </a:cubicBezTo>
                  <a:cubicBezTo>
                    <a:pt x="36" y="20"/>
                    <a:pt x="35" y="20"/>
                    <a:pt x="35" y="20"/>
                  </a:cubicBezTo>
                  <a:cubicBezTo>
                    <a:pt x="34" y="20"/>
                    <a:pt x="33" y="20"/>
                    <a:pt x="33" y="20"/>
                  </a:cubicBezTo>
                  <a:cubicBezTo>
                    <a:pt x="33" y="20"/>
                    <a:pt x="33" y="20"/>
                    <a:pt x="33" y="19"/>
                  </a:cubicBezTo>
                  <a:cubicBezTo>
                    <a:pt x="33" y="19"/>
                    <a:pt x="32" y="20"/>
                    <a:pt x="32" y="20"/>
                  </a:cubicBezTo>
                  <a:cubicBezTo>
                    <a:pt x="32" y="20"/>
                    <a:pt x="32" y="20"/>
                    <a:pt x="32" y="20"/>
                  </a:cubicBezTo>
                  <a:cubicBezTo>
                    <a:pt x="32" y="20"/>
                    <a:pt x="32" y="20"/>
                    <a:pt x="32" y="20"/>
                  </a:cubicBezTo>
                  <a:cubicBezTo>
                    <a:pt x="32" y="20"/>
                    <a:pt x="32" y="19"/>
                    <a:pt x="32" y="19"/>
                  </a:cubicBezTo>
                  <a:cubicBezTo>
                    <a:pt x="32" y="17"/>
                    <a:pt x="32" y="13"/>
                    <a:pt x="28" y="11"/>
                  </a:cubicBezTo>
                  <a:cubicBezTo>
                    <a:pt x="26" y="10"/>
                    <a:pt x="24" y="9"/>
                    <a:pt x="22" y="9"/>
                  </a:cubicBezTo>
                  <a:cubicBezTo>
                    <a:pt x="18" y="8"/>
                    <a:pt x="15" y="8"/>
                    <a:pt x="15" y="8"/>
                  </a:cubicBezTo>
                  <a:cubicBezTo>
                    <a:pt x="15" y="8"/>
                    <a:pt x="15" y="8"/>
                    <a:pt x="15" y="8"/>
                  </a:cubicBezTo>
                  <a:cubicBezTo>
                    <a:pt x="15" y="8"/>
                    <a:pt x="14" y="8"/>
                    <a:pt x="14" y="8"/>
                  </a:cubicBezTo>
                  <a:cubicBezTo>
                    <a:pt x="14" y="8"/>
                    <a:pt x="13" y="1"/>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Freeform 10">
              <a:extLst>
                <a:ext uri="{FF2B5EF4-FFF2-40B4-BE49-F238E27FC236}">
                  <a16:creationId xmlns:a16="http://schemas.microsoft.com/office/drawing/2014/main" id="{9BB25C06-3FF1-43BF-9110-1D19519B50FB}"/>
                </a:ext>
              </a:extLst>
            </p:cNvPr>
            <p:cNvSpPr>
              <a:spLocks/>
            </p:cNvSpPr>
            <p:nvPr/>
          </p:nvSpPr>
          <p:spPr bwMode="gray">
            <a:xfrm>
              <a:off x="6391071" y="4199719"/>
              <a:ext cx="529715" cy="471306"/>
            </a:xfrm>
            <a:custGeom>
              <a:avLst/>
              <a:gdLst>
                <a:gd name="T0" fmla="*/ 156 w 191"/>
                <a:gd name="T1" fmla="*/ 7 h 170"/>
                <a:gd name="T2" fmla="*/ 133 w 191"/>
                <a:gd name="T3" fmla="*/ 6 h 170"/>
                <a:gd name="T4" fmla="*/ 130 w 191"/>
                <a:gd name="T5" fmla="*/ 24 h 170"/>
                <a:gd name="T6" fmla="*/ 125 w 191"/>
                <a:gd name="T7" fmla="*/ 29 h 170"/>
                <a:gd name="T8" fmla="*/ 100 w 191"/>
                <a:gd name="T9" fmla="*/ 17 h 170"/>
                <a:gd name="T10" fmla="*/ 97 w 191"/>
                <a:gd name="T11" fmla="*/ 9 h 170"/>
                <a:gd name="T12" fmla="*/ 93 w 191"/>
                <a:gd name="T13" fmla="*/ 11 h 170"/>
                <a:gd name="T14" fmla="*/ 77 w 191"/>
                <a:gd name="T15" fmla="*/ 6 h 170"/>
                <a:gd name="T16" fmla="*/ 56 w 191"/>
                <a:gd name="T17" fmla="*/ 11 h 170"/>
                <a:gd name="T18" fmla="*/ 34 w 191"/>
                <a:gd name="T19" fmla="*/ 7 h 170"/>
                <a:gd name="T20" fmla="*/ 14 w 191"/>
                <a:gd name="T21" fmla="*/ 25 h 170"/>
                <a:gd name="T22" fmla="*/ 14 w 191"/>
                <a:gd name="T23" fmla="*/ 25 h 170"/>
                <a:gd name="T24" fmla="*/ 1 w 191"/>
                <a:gd name="T25" fmla="*/ 59 h 170"/>
                <a:gd name="T26" fmla="*/ 7 w 191"/>
                <a:gd name="T27" fmla="*/ 78 h 170"/>
                <a:gd name="T28" fmla="*/ 15 w 191"/>
                <a:gd name="T29" fmla="*/ 85 h 170"/>
                <a:gd name="T30" fmla="*/ 15 w 191"/>
                <a:gd name="T31" fmla="*/ 86 h 170"/>
                <a:gd name="T32" fmla="*/ 13 w 191"/>
                <a:gd name="T33" fmla="*/ 100 h 170"/>
                <a:gd name="T34" fmla="*/ 20 w 191"/>
                <a:gd name="T35" fmla="*/ 127 h 170"/>
                <a:gd name="T36" fmla="*/ 45 w 191"/>
                <a:gd name="T37" fmla="*/ 135 h 170"/>
                <a:gd name="T38" fmla="*/ 55 w 191"/>
                <a:gd name="T39" fmla="*/ 155 h 170"/>
                <a:gd name="T40" fmla="*/ 65 w 191"/>
                <a:gd name="T41" fmla="*/ 154 h 170"/>
                <a:gd name="T42" fmla="*/ 74 w 191"/>
                <a:gd name="T43" fmla="*/ 169 h 170"/>
                <a:gd name="T44" fmla="*/ 106 w 191"/>
                <a:gd name="T45" fmla="*/ 160 h 170"/>
                <a:gd name="T46" fmla="*/ 103 w 191"/>
                <a:gd name="T47" fmla="*/ 149 h 170"/>
                <a:gd name="T48" fmla="*/ 103 w 191"/>
                <a:gd name="T49" fmla="*/ 148 h 170"/>
                <a:gd name="T50" fmla="*/ 103 w 191"/>
                <a:gd name="T51" fmla="*/ 148 h 170"/>
                <a:gd name="T52" fmla="*/ 128 w 191"/>
                <a:gd name="T53" fmla="*/ 143 h 170"/>
                <a:gd name="T54" fmla="*/ 146 w 191"/>
                <a:gd name="T55" fmla="*/ 154 h 170"/>
                <a:gd name="T56" fmla="*/ 147 w 191"/>
                <a:gd name="T57" fmla="*/ 149 h 170"/>
                <a:gd name="T58" fmla="*/ 135 w 191"/>
                <a:gd name="T59" fmla="*/ 136 h 170"/>
                <a:gd name="T60" fmla="*/ 133 w 191"/>
                <a:gd name="T61" fmla="*/ 116 h 170"/>
                <a:gd name="T62" fmla="*/ 155 w 191"/>
                <a:gd name="T63" fmla="*/ 115 h 170"/>
                <a:gd name="T64" fmla="*/ 152 w 191"/>
                <a:gd name="T65" fmla="*/ 104 h 170"/>
                <a:gd name="T66" fmla="*/ 168 w 191"/>
                <a:gd name="T67" fmla="*/ 103 h 170"/>
                <a:gd name="T68" fmla="*/ 176 w 191"/>
                <a:gd name="T69" fmla="*/ 92 h 170"/>
                <a:gd name="T70" fmla="*/ 186 w 191"/>
                <a:gd name="T71" fmla="*/ 94 h 170"/>
                <a:gd name="T72" fmla="*/ 179 w 191"/>
                <a:gd name="T73" fmla="*/ 54 h 170"/>
                <a:gd name="T74" fmla="*/ 181 w 191"/>
                <a:gd name="T75" fmla="*/ 53 h 170"/>
                <a:gd name="T76" fmla="*/ 191 w 191"/>
                <a:gd name="T77" fmla="*/ 42 h 170"/>
                <a:gd name="T78" fmla="*/ 175 w 191"/>
                <a:gd name="T79" fmla="*/ 3 h 170"/>
                <a:gd name="T80" fmla="*/ 175 w 191"/>
                <a:gd name="T81" fmla="*/ 3 h 170"/>
                <a:gd name="T82" fmla="*/ 176 w 191"/>
                <a:gd name="T83" fmla="*/ 3 h 170"/>
                <a:gd name="T84" fmla="*/ 175 w 191"/>
                <a:gd name="T85" fmla="*/ 3 h 170"/>
                <a:gd name="T86" fmla="*/ 162 w 191"/>
                <a:gd name="T8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1" h="170">
                  <a:moveTo>
                    <a:pt x="162" y="0"/>
                  </a:moveTo>
                  <a:cubicBezTo>
                    <a:pt x="162" y="0"/>
                    <a:pt x="162" y="0"/>
                    <a:pt x="156" y="7"/>
                  </a:cubicBezTo>
                  <a:cubicBezTo>
                    <a:pt x="156" y="7"/>
                    <a:pt x="156" y="7"/>
                    <a:pt x="140" y="0"/>
                  </a:cubicBezTo>
                  <a:cubicBezTo>
                    <a:pt x="140" y="0"/>
                    <a:pt x="140" y="0"/>
                    <a:pt x="133" y="6"/>
                  </a:cubicBezTo>
                  <a:cubicBezTo>
                    <a:pt x="133" y="6"/>
                    <a:pt x="133" y="6"/>
                    <a:pt x="125" y="12"/>
                  </a:cubicBezTo>
                  <a:cubicBezTo>
                    <a:pt x="127" y="13"/>
                    <a:pt x="131" y="19"/>
                    <a:pt x="130" y="24"/>
                  </a:cubicBezTo>
                  <a:cubicBezTo>
                    <a:pt x="129" y="25"/>
                    <a:pt x="129" y="26"/>
                    <a:pt x="128" y="27"/>
                  </a:cubicBezTo>
                  <a:cubicBezTo>
                    <a:pt x="127" y="28"/>
                    <a:pt x="126" y="29"/>
                    <a:pt x="125" y="29"/>
                  </a:cubicBezTo>
                  <a:cubicBezTo>
                    <a:pt x="120" y="29"/>
                    <a:pt x="115" y="18"/>
                    <a:pt x="115" y="18"/>
                  </a:cubicBezTo>
                  <a:cubicBezTo>
                    <a:pt x="115" y="18"/>
                    <a:pt x="103" y="17"/>
                    <a:pt x="100" y="17"/>
                  </a:cubicBezTo>
                  <a:cubicBezTo>
                    <a:pt x="99" y="16"/>
                    <a:pt x="98" y="16"/>
                    <a:pt x="98" y="15"/>
                  </a:cubicBezTo>
                  <a:cubicBezTo>
                    <a:pt x="97" y="13"/>
                    <a:pt x="97" y="11"/>
                    <a:pt x="97" y="9"/>
                  </a:cubicBezTo>
                  <a:cubicBezTo>
                    <a:pt x="95" y="11"/>
                    <a:pt x="93" y="11"/>
                    <a:pt x="93" y="11"/>
                  </a:cubicBezTo>
                  <a:cubicBezTo>
                    <a:pt x="93" y="11"/>
                    <a:pt x="93" y="11"/>
                    <a:pt x="93" y="11"/>
                  </a:cubicBezTo>
                  <a:cubicBezTo>
                    <a:pt x="93" y="12"/>
                    <a:pt x="92" y="12"/>
                    <a:pt x="92" y="12"/>
                  </a:cubicBezTo>
                  <a:cubicBezTo>
                    <a:pt x="92" y="12"/>
                    <a:pt x="81" y="6"/>
                    <a:pt x="77" y="6"/>
                  </a:cubicBezTo>
                  <a:cubicBezTo>
                    <a:pt x="76" y="6"/>
                    <a:pt x="76" y="6"/>
                    <a:pt x="76" y="6"/>
                  </a:cubicBezTo>
                  <a:cubicBezTo>
                    <a:pt x="72" y="7"/>
                    <a:pt x="56" y="11"/>
                    <a:pt x="56" y="11"/>
                  </a:cubicBezTo>
                  <a:cubicBezTo>
                    <a:pt x="56" y="11"/>
                    <a:pt x="55" y="6"/>
                    <a:pt x="44" y="6"/>
                  </a:cubicBezTo>
                  <a:cubicBezTo>
                    <a:pt x="42" y="6"/>
                    <a:pt x="39" y="7"/>
                    <a:pt x="34" y="7"/>
                  </a:cubicBezTo>
                  <a:cubicBezTo>
                    <a:pt x="14" y="11"/>
                    <a:pt x="14" y="25"/>
                    <a:pt x="14" y="25"/>
                  </a:cubicBezTo>
                  <a:cubicBezTo>
                    <a:pt x="14" y="25"/>
                    <a:pt x="14" y="25"/>
                    <a:pt x="14" y="25"/>
                  </a:cubicBezTo>
                  <a:cubicBezTo>
                    <a:pt x="14" y="25"/>
                    <a:pt x="14" y="25"/>
                    <a:pt x="14" y="25"/>
                  </a:cubicBezTo>
                  <a:cubicBezTo>
                    <a:pt x="14" y="25"/>
                    <a:pt x="14" y="25"/>
                    <a:pt x="14" y="25"/>
                  </a:cubicBezTo>
                  <a:cubicBezTo>
                    <a:pt x="14" y="25"/>
                    <a:pt x="14" y="25"/>
                    <a:pt x="0" y="40"/>
                  </a:cubicBezTo>
                  <a:cubicBezTo>
                    <a:pt x="0" y="40"/>
                    <a:pt x="0" y="40"/>
                    <a:pt x="1" y="59"/>
                  </a:cubicBezTo>
                  <a:cubicBezTo>
                    <a:pt x="1" y="59"/>
                    <a:pt x="1" y="59"/>
                    <a:pt x="7" y="64"/>
                  </a:cubicBezTo>
                  <a:cubicBezTo>
                    <a:pt x="7" y="64"/>
                    <a:pt x="7" y="64"/>
                    <a:pt x="7" y="78"/>
                  </a:cubicBezTo>
                  <a:cubicBezTo>
                    <a:pt x="7" y="78"/>
                    <a:pt x="7" y="78"/>
                    <a:pt x="15" y="85"/>
                  </a:cubicBezTo>
                  <a:cubicBezTo>
                    <a:pt x="15" y="85"/>
                    <a:pt x="15" y="85"/>
                    <a:pt x="15" y="85"/>
                  </a:cubicBezTo>
                  <a:cubicBezTo>
                    <a:pt x="15" y="85"/>
                    <a:pt x="15" y="85"/>
                    <a:pt x="15" y="85"/>
                  </a:cubicBezTo>
                  <a:cubicBezTo>
                    <a:pt x="15" y="85"/>
                    <a:pt x="15" y="85"/>
                    <a:pt x="15" y="86"/>
                  </a:cubicBezTo>
                  <a:cubicBezTo>
                    <a:pt x="15" y="86"/>
                    <a:pt x="15" y="86"/>
                    <a:pt x="15" y="86"/>
                  </a:cubicBezTo>
                  <a:cubicBezTo>
                    <a:pt x="13" y="100"/>
                    <a:pt x="13" y="100"/>
                    <a:pt x="13" y="100"/>
                  </a:cubicBezTo>
                  <a:cubicBezTo>
                    <a:pt x="15" y="101"/>
                    <a:pt x="17" y="103"/>
                    <a:pt x="20" y="105"/>
                  </a:cubicBezTo>
                  <a:cubicBezTo>
                    <a:pt x="31" y="118"/>
                    <a:pt x="20" y="127"/>
                    <a:pt x="20" y="127"/>
                  </a:cubicBezTo>
                  <a:cubicBezTo>
                    <a:pt x="20" y="127"/>
                    <a:pt x="27" y="144"/>
                    <a:pt x="35" y="145"/>
                  </a:cubicBezTo>
                  <a:cubicBezTo>
                    <a:pt x="42" y="145"/>
                    <a:pt x="45" y="135"/>
                    <a:pt x="45" y="135"/>
                  </a:cubicBezTo>
                  <a:cubicBezTo>
                    <a:pt x="45" y="135"/>
                    <a:pt x="44" y="153"/>
                    <a:pt x="52" y="155"/>
                  </a:cubicBezTo>
                  <a:cubicBezTo>
                    <a:pt x="53" y="155"/>
                    <a:pt x="54" y="155"/>
                    <a:pt x="55" y="155"/>
                  </a:cubicBezTo>
                  <a:cubicBezTo>
                    <a:pt x="56" y="155"/>
                    <a:pt x="58" y="155"/>
                    <a:pt x="60" y="154"/>
                  </a:cubicBezTo>
                  <a:cubicBezTo>
                    <a:pt x="62" y="154"/>
                    <a:pt x="63" y="154"/>
                    <a:pt x="65" y="154"/>
                  </a:cubicBezTo>
                  <a:cubicBezTo>
                    <a:pt x="67" y="154"/>
                    <a:pt x="68" y="155"/>
                    <a:pt x="69" y="158"/>
                  </a:cubicBezTo>
                  <a:cubicBezTo>
                    <a:pt x="70" y="161"/>
                    <a:pt x="72" y="165"/>
                    <a:pt x="74" y="169"/>
                  </a:cubicBezTo>
                  <a:cubicBezTo>
                    <a:pt x="81" y="170"/>
                    <a:pt x="83" y="170"/>
                    <a:pt x="83" y="170"/>
                  </a:cubicBezTo>
                  <a:cubicBezTo>
                    <a:pt x="84" y="165"/>
                    <a:pt x="93" y="162"/>
                    <a:pt x="106" y="160"/>
                  </a:cubicBezTo>
                  <a:cubicBezTo>
                    <a:pt x="110" y="160"/>
                    <a:pt x="112" y="159"/>
                    <a:pt x="112" y="157"/>
                  </a:cubicBezTo>
                  <a:cubicBezTo>
                    <a:pt x="110" y="154"/>
                    <a:pt x="103" y="149"/>
                    <a:pt x="103" y="149"/>
                  </a:cubicBezTo>
                  <a:cubicBezTo>
                    <a:pt x="103" y="149"/>
                    <a:pt x="103" y="149"/>
                    <a:pt x="104" y="149"/>
                  </a:cubicBezTo>
                  <a:cubicBezTo>
                    <a:pt x="103" y="149"/>
                    <a:pt x="103" y="148"/>
                    <a:pt x="103" y="148"/>
                  </a:cubicBezTo>
                  <a:cubicBezTo>
                    <a:pt x="103" y="148"/>
                    <a:pt x="103" y="148"/>
                    <a:pt x="103" y="148"/>
                  </a:cubicBezTo>
                  <a:cubicBezTo>
                    <a:pt x="103" y="148"/>
                    <a:pt x="103" y="148"/>
                    <a:pt x="103" y="148"/>
                  </a:cubicBezTo>
                  <a:cubicBezTo>
                    <a:pt x="103" y="148"/>
                    <a:pt x="113" y="148"/>
                    <a:pt x="116" y="148"/>
                  </a:cubicBezTo>
                  <a:cubicBezTo>
                    <a:pt x="119" y="148"/>
                    <a:pt x="121" y="143"/>
                    <a:pt x="128" y="143"/>
                  </a:cubicBezTo>
                  <a:cubicBezTo>
                    <a:pt x="135" y="143"/>
                    <a:pt x="141" y="154"/>
                    <a:pt x="146" y="154"/>
                  </a:cubicBezTo>
                  <a:cubicBezTo>
                    <a:pt x="146" y="154"/>
                    <a:pt x="146" y="154"/>
                    <a:pt x="146" y="154"/>
                  </a:cubicBezTo>
                  <a:cubicBezTo>
                    <a:pt x="148" y="154"/>
                    <a:pt x="148" y="153"/>
                    <a:pt x="148" y="152"/>
                  </a:cubicBezTo>
                  <a:cubicBezTo>
                    <a:pt x="148" y="152"/>
                    <a:pt x="148" y="151"/>
                    <a:pt x="147" y="149"/>
                  </a:cubicBezTo>
                  <a:cubicBezTo>
                    <a:pt x="146" y="147"/>
                    <a:pt x="143" y="144"/>
                    <a:pt x="139" y="141"/>
                  </a:cubicBezTo>
                  <a:cubicBezTo>
                    <a:pt x="138" y="140"/>
                    <a:pt x="136" y="138"/>
                    <a:pt x="135" y="136"/>
                  </a:cubicBezTo>
                  <a:cubicBezTo>
                    <a:pt x="133" y="132"/>
                    <a:pt x="132" y="127"/>
                    <a:pt x="132" y="122"/>
                  </a:cubicBezTo>
                  <a:cubicBezTo>
                    <a:pt x="132" y="120"/>
                    <a:pt x="132" y="117"/>
                    <a:pt x="133" y="116"/>
                  </a:cubicBezTo>
                  <a:cubicBezTo>
                    <a:pt x="133" y="114"/>
                    <a:pt x="137" y="114"/>
                    <a:pt x="142" y="114"/>
                  </a:cubicBezTo>
                  <a:cubicBezTo>
                    <a:pt x="148" y="114"/>
                    <a:pt x="155" y="115"/>
                    <a:pt x="155" y="115"/>
                  </a:cubicBezTo>
                  <a:cubicBezTo>
                    <a:pt x="155" y="115"/>
                    <a:pt x="155" y="115"/>
                    <a:pt x="152" y="104"/>
                  </a:cubicBezTo>
                  <a:cubicBezTo>
                    <a:pt x="152" y="104"/>
                    <a:pt x="152" y="104"/>
                    <a:pt x="152" y="104"/>
                  </a:cubicBezTo>
                  <a:cubicBezTo>
                    <a:pt x="152" y="104"/>
                    <a:pt x="152" y="104"/>
                    <a:pt x="152" y="104"/>
                  </a:cubicBezTo>
                  <a:cubicBezTo>
                    <a:pt x="152" y="104"/>
                    <a:pt x="152" y="104"/>
                    <a:pt x="168" y="103"/>
                  </a:cubicBezTo>
                  <a:cubicBezTo>
                    <a:pt x="168" y="103"/>
                    <a:pt x="169" y="95"/>
                    <a:pt x="173" y="93"/>
                  </a:cubicBezTo>
                  <a:cubicBezTo>
                    <a:pt x="174" y="92"/>
                    <a:pt x="175" y="92"/>
                    <a:pt x="176" y="92"/>
                  </a:cubicBezTo>
                  <a:cubicBezTo>
                    <a:pt x="176" y="92"/>
                    <a:pt x="176" y="92"/>
                    <a:pt x="177" y="92"/>
                  </a:cubicBezTo>
                  <a:cubicBezTo>
                    <a:pt x="180" y="92"/>
                    <a:pt x="184" y="93"/>
                    <a:pt x="186" y="94"/>
                  </a:cubicBezTo>
                  <a:cubicBezTo>
                    <a:pt x="186" y="93"/>
                    <a:pt x="186" y="91"/>
                    <a:pt x="188" y="84"/>
                  </a:cubicBezTo>
                  <a:cubicBezTo>
                    <a:pt x="188" y="84"/>
                    <a:pt x="180" y="57"/>
                    <a:pt x="179" y="54"/>
                  </a:cubicBezTo>
                  <a:cubicBezTo>
                    <a:pt x="179" y="54"/>
                    <a:pt x="179" y="54"/>
                    <a:pt x="179" y="54"/>
                  </a:cubicBezTo>
                  <a:cubicBezTo>
                    <a:pt x="179" y="54"/>
                    <a:pt x="180" y="54"/>
                    <a:pt x="181" y="53"/>
                  </a:cubicBezTo>
                  <a:cubicBezTo>
                    <a:pt x="181" y="52"/>
                    <a:pt x="184" y="52"/>
                    <a:pt x="187" y="50"/>
                  </a:cubicBezTo>
                  <a:cubicBezTo>
                    <a:pt x="189" y="49"/>
                    <a:pt x="191" y="46"/>
                    <a:pt x="191" y="42"/>
                  </a:cubicBezTo>
                  <a:cubicBezTo>
                    <a:pt x="191" y="33"/>
                    <a:pt x="175" y="24"/>
                    <a:pt x="175" y="24"/>
                  </a:cubicBezTo>
                  <a:cubicBezTo>
                    <a:pt x="175" y="24"/>
                    <a:pt x="175" y="24"/>
                    <a:pt x="175" y="3"/>
                  </a:cubicBezTo>
                  <a:cubicBezTo>
                    <a:pt x="175" y="3"/>
                    <a:pt x="175" y="3"/>
                    <a:pt x="175" y="3"/>
                  </a:cubicBezTo>
                  <a:cubicBezTo>
                    <a:pt x="175" y="3"/>
                    <a:pt x="175" y="3"/>
                    <a:pt x="175" y="3"/>
                  </a:cubicBezTo>
                  <a:cubicBezTo>
                    <a:pt x="175" y="3"/>
                    <a:pt x="175" y="3"/>
                    <a:pt x="175" y="3"/>
                  </a:cubicBezTo>
                  <a:cubicBezTo>
                    <a:pt x="176" y="3"/>
                    <a:pt x="176" y="3"/>
                    <a:pt x="176" y="3"/>
                  </a:cubicBezTo>
                  <a:cubicBezTo>
                    <a:pt x="176" y="3"/>
                    <a:pt x="176" y="3"/>
                    <a:pt x="176" y="3"/>
                  </a:cubicBezTo>
                  <a:cubicBezTo>
                    <a:pt x="176" y="3"/>
                    <a:pt x="175" y="3"/>
                    <a:pt x="175" y="3"/>
                  </a:cubicBezTo>
                  <a:cubicBezTo>
                    <a:pt x="175" y="3"/>
                    <a:pt x="175" y="3"/>
                    <a:pt x="175" y="3"/>
                  </a:cubicBezTo>
                  <a:cubicBezTo>
                    <a:pt x="175" y="3"/>
                    <a:pt x="175" y="3"/>
                    <a:pt x="1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Freeform 11">
              <a:extLst>
                <a:ext uri="{FF2B5EF4-FFF2-40B4-BE49-F238E27FC236}">
                  <a16:creationId xmlns:a16="http://schemas.microsoft.com/office/drawing/2014/main" id="{9189BD27-62C4-4DD1-B3BD-3E827B100303}"/>
                </a:ext>
              </a:extLst>
            </p:cNvPr>
            <p:cNvSpPr>
              <a:spLocks/>
            </p:cNvSpPr>
            <p:nvPr/>
          </p:nvSpPr>
          <p:spPr bwMode="gray">
            <a:xfrm>
              <a:off x="6062767" y="3307460"/>
              <a:ext cx="837879" cy="972825"/>
            </a:xfrm>
            <a:custGeom>
              <a:avLst/>
              <a:gdLst>
                <a:gd name="T0" fmla="*/ 60 w 302"/>
                <a:gd name="T1" fmla="*/ 36 h 350"/>
                <a:gd name="T2" fmla="*/ 58 w 302"/>
                <a:gd name="T3" fmla="*/ 54 h 350"/>
                <a:gd name="T4" fmla="*/ 36 w 302"/>
                <a:gd name="T5" fmla="*/ 53 h 350"/>
                <a:gd name="T6" fmla="*/ 20 w 302"/>
                <a:gd name="T7" fmla="*/ 56 h 350"/>
                <a:gd name="T8" fmla="*/ 7 w 302"/>
                <a:gd name="T9" fmla="*/ 72 h 350"/>
                <a:gd name="T10" fmla="*/ 18 w 302"/>
                <a:gd name="T11" fmla="*/ 90 h 350"/>
                <a:gd name="T12" fmla="*/ 33 w 302"/>
                <a:gd name="T13" fmla="*/ 123 h 350"/>
                <a:gd name="T14" fmla="*/ 32 w 302"/>
                <a:gd name="T15" fmla="*/ 118 h 350"/>
                <a:gd name="T16" fmla="*/ 44 w 302"/>
                <a:gd name="T17" fmla="*/ 115 h 350"/>
                <a:gd name="T18" fmla="*/ 56 w 302"/>
                <a:gd name="T19" fmla="*/ 148 h 350"/>
                <a:gd name="T20" fmla="*/ 55 w 302"/>
                <a:gd name="T21" fmla="*/ 169 h 350"/>
                <a:gd name="T22" fmla="*/ 48 w 302"/>
                <a:gd name="T23" fmla="*/ 201 h 350"/>
                <a:gd name="T24" fmla="*/ 81 w 302"/>
                <a:gd name="T25" fmla="*/ 174 h 350"/>
                <a:gd name="T26" fmla="*/ 108 w 302"/>
                <a:gd name="T27" fmla="*/ 185 h 350"/>
                <a:gd name="T28" fmla="*/ 123 w 302"/>
                <a:gd name="T29" fmla="*/ 166 h 350"/>
                <a:gd name="T30" fmla="*/ 146 w 302"/>
                <a:gd name="T31" fmla="*/ 171 h 350"/>
                <a:gd name="T32" fmla="*/ 186 w 302"/>
                <a:gd name="T33" fmla="*/ 204 h 350"/>
                <a:gd name="T34" fmla="*/ 213 w 302"/>
                <a:gd name="T35" fmla="*/ 262 h 350"/>
                <a:gd name="T36" fmla="*/ 216 w 302"/>
                <a:gd name="T37" fmla="*/ 273 h 350"/>
                <a:gd name="T38" fmla="*/ 216 w 302"/>
                <a:gd name="T39" fmla="*/ 297 h 350"/>
                <a:gd name="T40" fmla="*/ 218 w 302"/>
                <a:gd name="T41" fmla="*/ 338 h 350"/>
                <a:gd name="T42" fmla="*/ 246 w 302"/>
                <a:gd name="T43" fmla="*/ 348 h 350"/>
                <a:gd name="T44" fmla="*/ 258 w 302"/>
                <a:gd name="T45" fmla="*/ 321 h 350"/>
                <a:gd name="T46" fmla="*/ 293 w 302"/>
                <a:gd name="T47" fmla="*/ 324 h 350"/>
                <a:gd name="T48" fmla="*/ 300 w 302"/>
                <a:gd name="T49" fmla="*/ 314 h 350"/>
                <a:gd name="T50" fmla="*/ 294 w 302"/>
                <a:gd name="T51" fmla="*/ 309 h 350"/>
                <a:gd name="T52" fmla="*/ 302 w 302"/>
                <a:gd name="T53" fmla="*/ 293 h 350"/>
                <a:gd name="T54" fmla="*/ 273 w 302"/>
                <a:gd name="T55" fmla="*/ 272 h 350"/>
                <a:gd name="T56" fmla="*/ 271 w 302"/>
                <a:gd name="T57" fmla="*/ 250 h 350"/>
                <a:gd name="T58" fmla="*/ 240 w 302"/>
                <a:gd name="T59" fmla="*/ 227 h 350"/>
                <a:gd name="T60" fmla="*/ 213 w 302"/>
                <a:gd name="T61" fmla="*/ 182 h 350"/>
                <a:gd name="T62" fmla="*/ 192 w 302"/>
                <a:gd name="T63" fmla="*/ 157 h 350"/>
                <a:gd name="T64" fmla="*/ 144 w 302"/>
                <a:gd name="T65" fmla="*/ 128 h 350"/>
                <a:gd name="T66" fmla="*/ 144 w 302"/>
                <a:gd name="T67" fmla="*/ 115 h 350"/>
                <a:gd name="T68" fmla="*/ 164 w 302"/>
                <a:gd name="T69" fmla="*/ 118 h 350"/>
                <a:gd name="T70" fmla="*/ 183 w 302"/>
                <a:gd name="T71" fmla="*/ 98 h 350"/>
                <a:gd name="T72" fmla="*/ 154 w 302"/>
                <a:gd name="T73" fmla="*/ 78 h 350"/>
                <a:gd name="T74" fmla="*/ 137 w 302"/>
                <a:gd name="T75" fmla="*/ 61 h 350"/>
                <a:gd name="T76" fmla="*/ 129 w 302"/>
                <a:gd name="T77" fmla="*/ 75 h 350"/>
                <a:gd name="T78" fmla="*/ 119 w 302"/>
                <a:gd name="T79" fmla="*/ 69 h 350"/>
                <a:gd name="T80" fmla="*/ 92 w 302"/>
                <a:gd name="T81" fmla="*/ 41 h 350"/>
                <a:gd name="T82" fmla="*/ 92 w 302"/>
                <a:gd name="T83" fmla="*/ 28 h 350"/>
                <a:gd name="T84" fmla="*/ 89 w 302"/>
                <a:gd name="T85" fmla="*/ 30 h 350"/>
                <a:gd name="T86" fmla="*/ 67 w 302"/>
                <a:gd name="T87" fmla="*/ 2 h 350"/>
                <a:gd name="T88" fmla="*/ 50 w 302"/>
                <a:gd name="T89"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350">
                  <a:moveTo>
                    <a:pt x="50" y="0"/>
                  </a:moveTo>
                  <a:cubicBezTo>
                    <a:pt x="49" y="2"/>
                    <a:pt x="45" y="8"/>
                    <a:pt x="45" y="17"/>
                  </a:cubicBezTo>
                  <a:cubicBezTo>
                    <a:pt x="46" y="27"/>
                    <a:pt x="60" y="36"/>
                    <a:pt x="60" y="36"/>
                  </a:cubicBezTo>
                  <a:cubicBezTo>
                    <a:pt x="60" y="54"/>
                    <a:pt x="60" y="54"/>
                    <a:pt x="60" y="54"/>
                  </a:cubicBezTo>
                  <a:cubicBezTo>
                    <a:pt x="59" y="54"/>
                    <a:pt x="59" y="54"/>
                    <a:pt x="58" y="54"/>
                  </a:cubicBezTo>
                  <a:cubicBezTo>
                    <a:pt x="58" y="54"/>
                    <a:pt x="58" y="54"/>
                    <a:pt x="58" y="54"/>
                  </a:cubicBezTo>
                  <a:cubicBezTo>
                    <a:pt x="58" y="54"/>
                    <a:pt x="58" y="54"/>
                    <a:pt x="58" y="54"/>
                  </a:cubicBezTo>
                  <a:cubicBezTo>
                    <a:pt x="58" y="54"/>
                    <a:pt x="58" y="54"/>
                    <a:pt x="58" y="54"/>
                  </a:cubicBezTo>
                  <a:cubicBezTo>
                    <a:pt x="58" y="54"/>
                    <a:pt x="58" y="54"/>
                    <a:pt x="36" y="53"/>
                  </a:cubicBezTo>
                  <a:cubicBezTo>
                    <a:pt x="36" y="53"/>
                    <a:pt x="36" y="53"/>
                    <a:pt x="35" y="44"/>
                  </a:cubicBezTo>
                  <a:cubicBezTo>
                    <a:pt x="20" y="51"/>
                    <a:pt x="20" y="51"/>
                    <a:pt x="20" y="51"/>
                  </a:cubicBezTo>
                  <a:cubicBezTo>
                    <a:pt x="20" y="56"/>
                    <a:pt x="20" y="56"/>
                    <a:pt x="20" y="56"/>
                  </a:cubicBezTo>
                  <a:cubicBezTo>
                    <a:pt x="16" y="62"/>
                    <a:pt x="16" y="62"/>
                    <a:pt x="16" y="62"/>
                  </a:cubicBezTo>
                  <a:cubicBezTo>
                    <a:pt x="20" y="67"/>
                    <a:pt x="20" y="67"/>
                    <a:pt x="20" y="67"/>
                  </a:cubicBezTo>
                  <a:cubicBezTo>
                    <a:pt x="20" y="67"/>
                    <a:pt x="14" y="69"/>
                    <a:pt x="7" y="72"/>
                  </a:cubicBezTo>
                  <a:cubicBezTo>
                    <a:pt x="0" y="74"/>
                    <a:pt x="2" y="83"/>
                    <a:pt x="2" y="83"/>
                  </a:cubicBezTo>
                  <a:cubicBezTo>
                    <a:pt x="5" y="84"/>
                    <a:pt x="13" y="91"/>
                    <a:pt x="13" y="91"/>
                  </a:cubicBezTo>
                  <a:cubicBezTo>
                    <a:pt x="13" y="91"/>
                    <a:pt x="15" y="90"/>
                    <a:pt x="18" y="90"/>
                  </a:cubicBezTo>
                  <a:cubicBezTo>
                    <a:pt x="19" y="90"/>
                    <a:pt x="21" y="91"/>
                    <a:pt x="21" y="94"/>
                  </a:cubicBezTo>
                  <a:cubicBezTo>
                    <a:pt x="22" y="100"/>
                    <a:pt x="17" y="115"/>
                    <a:pt x="21" y="119"/>
                  </a:cubicBezTo>
                  <a:cubicBezTo>
                    <a:pt x="25" y="122"/>
                    <a:pt x="30" y="123"/>
                    <a:pt x="33" y="123"/>
                  </a:cubicBezTo>
                  <a:cubicBezTo>
                    <a:pt x="33" y="122"/>
                    <a:pt x="33" y="121"/>
                    <a:pt x="32" y="118"/>
                  </a:cubicBezTo>
                  <a:cubicBezTo>
                    <a:pt x="32" y="118"/>
                    <a:pt x="32" y="118"/>
                    <a:pt x="32" y="118"/>
                  </a:cubicBezTo>
                  <a:cubicBezTo>
                    <a:pt x="32" y="118"/>
                    <a:pt x="32" y="118"/>
                    <a:pt x="32" y="118"/>
                  </a:cubicBezTo>
                  <a:cubicBezTo>
                    <a:pt x="32" y="118"/>
                    <a:pt x="33" y="118"/>
                    <a:pt x="34" y="117"/>
                  </a:cubicBezTo>
                  <a:cubicBezTo>
                    <a:pt x="34" y="117"/>
                    <a:pt x="34" y="117"/>
                    <a:pt x="34" y="117"/>
                  </a:cubicBezTo>
                  <a:cubicBezTo>
                    <a:pt x="34" y="117"/>
                    <a:pt x="40" y="115"/>
                    <a:pt x="44" y="115"/>
                  </a:cubicBezTo>
                  <a:cubicBezTo>
                    <a:pt x="48" y="115"/>
                    <a:pt x="51" y="116"/>
                    <a:pt x="51" y="121"/>
                  </a:cubicBezTo>
                  <a:cubicBezTo>
                    <a:pt x="51" y="131"/>
                    <a:pt x="50" y="136"/>
                    <a:pt x="50" y="136"/>
                  </a:cubicBezTo>
                  <a:cubicBezTo>
                    <a:pt x="50" y="136"/>
                    <a:pt x="56" y="141"/>
                    <a:pt x="56" y="148"/>
                  </a:cubicBezTo>
                  <a:cubicBezTo>
                    <a:pt x="56" y="155"/>
                    <a:pt x="45" y="163"/>
                    <a:pt x="45" y="163"/>
                  </a:cubicBezTo>
                  <a:cubicBezTo>
                    <a:pt x="45" y="163"/>
                    <a:pt x="46" y="163"/>
                    <a:pt x="46" y="163"/>
                  </a:cubicBezTo>
                  <a:cubicBezTo>
                    <a:pt x="49" y="163"/>
                    <a:pt x="55" y="163"/>
                    <a:pt x="55" y="169"/>
                  </a:cubicBezTo>
                  <a:cubicBezTo>
                    <a:pt x="55" y="176"/>
                    <a:pt x="37" y="199"/>
                    <a:pt x="45" y="201"/>
                  </a:cubicBezTo>
                  <a:cubicBezTo>
                    <a:pt x="45" y="202"/>
                    <a:pt x="46" y="202"/>
                    <a:pt x="47" y="202"/>
                  </a:cubicBezTo>
                  <a:cubicBezTo>
                    <a:pt x="47" y="202"/>
                    <a:pt x="48" y="202"/>
                    <a:pt x="48" y="201"/>
                  </a:cubicBezTo>
                  <a:cubicBezTo>
                    <a:pt x="56" y="199"/>
                    <a:pt x="65" y="192"/>
                    <a:pt x="65" y="192"/>
                  </a:cubicBezTo>
                  <a:cubicBezTo>
                    <a:pt x="65" y="192"/>
                    <a:pt x="74" y="175"/>
                    <a:pt x="79" y="175"/>
                  </a:cubicBezTo>
                  <a:cubicBezTo>
                    <a:pt x="80" y="174"/>
                    <a:pt x="80" y="174"/>
                    <a:pt x="81" y="174"/>
                  </a:cubicBezTo>
                  <a:cubicBezTo>
                    <a:pt x="81" y="174"/>
                    <a:pt x="81" y="174"/>
                    <a:pt x="81" y="174"/>
                  </a:cubicBezTo>
                  <a:cubicBezTo>
                    <a:pt x="87" y="176"/>
                    <a:pt x="97" y="184"/>
                    <a:pt x="108" y="185"/>
                  </a:cubicBezTo>
                  <a:cubicBezTo>
                    <a:pt x="108" y="185"/>
                    <a:pt x="108" y="185"/>
                    <a:pt x="108" y="185"/>
                  </a:cubicBezTo>
                  <a:cubicBezTo>
                    <a:pt x="109" y="185"/>
                    <a:pt x="109" y="185"/>
                    <a:pt x="109" y="185"/>
                  </a:cubicBezTo>
                  <a:cubicBezTo>
                    <a:pt x="116" y="182"/>
                    <a:pt x="115" y="167"/>
                    <a:pt x="122" y="167"/>
                  </a:cubicBezTo>
                  <a:cubicBezTo>
                    <a:pt x="122" y="166"/>
                    <a:pt x="123" y="166"/>
                    <a:pt x="123" y="166"/>
                  </a:cubicBezTo>
                  <a:cubicBezTo>
                    <a:pt x="124" y="166"/>
                    <a:pt x="124" y="166"/>
                    <a:pt x="125" y="166"/>
                  </a:cubicBezTo>
                  <a:cubicBezTo>
                    <a:pt x="132" y="166"/>
                    <a:pt x="141" y="172"/>
                    <a:pt x="141" y="172"/>
                  </a:cubicBezTo>
                  <a:cubicBezTo>
                    <a:pt x="141" y="172"/>
                    <a:pt x="143" y="171"/>
                    <a:pt x="146" y="171"/>
                  </a:cubicBezTo>
                  <a:cubicBezTo>
                    <a:pt x="148" y="171"/>
                    <a:pt x="150" y="171"/>
                    <a:pt x="152" y="172"/>
                  </a:cubicBezTo>
                  <a:cubicBezTo>
                    <a:pt x="158" y="173"/>
                    <a:pt x="148" y="178"/>
                    <a:pt x="162" y="186"/>
                  </a:cubicBezTo>
                  <a:cubicBezTo>
                    <a:pt x="175" y="195"/>
                    <a:pt x="186" y="204"/>
                    <a:pt x="186" y="204"/>
                  </a:cubicBezTo>
                  <a:cubicBezTo>
                    <a:pt x="186" y="225"/>
                    <a:pt x="186" y="225"/>
                    <a:pt x="186" y="225"/>
                  </a:cubicBezTo>
                  <a:cubicBezTo>
                    <a:pt x="186" y="225"/>
                    <a:pt x="192" y="240"/>
                    <a:pt x="195" y="247"/>
                  </a:cubicBezTo>
                  <a:cubicBezTo>
                    <a:pt x="199" y="253"/>
                    <a:pt x="213" y="259"/>
                    <a:pt x="213" y="262"/>
                  </a:cubicBezTo>
                  <a:cubicBezTo>
                    <a:pt x="213" y="264"/>
                    <a:pt x="213" y="270"/>
                    <a:pt x="214" y="273"/>
                  </a:cubicBezTo>
                  <a:cubicBezTo>
                    <a:pt x="214" y="273"/>
                    <a:pt x="215" y="273"/>
                    <a:pt x="215" y="273"/>
                  </a:cubicBezTo>
                  <a:cubicBezTo>
                    <a:pt x="215" y="273"/>
                    <a:pt x="215" y="273"/>
                    <a:pt x="216" y="273"/>
                  </a:cubicBezTo>
                  <a:cubicBezTo>
                    <a:pt x="216" y="273"/>
                    <a:pt x="216" y="273"/>
                    <a:pt x="216" y="273"/>
                  </a:cubicBezTo>
                  <a:cubicBezTo>
                    <a:pt x="217" y="273"/>
                    <a:pt x="219" y="274"/>
                    <a:pt x="221" y="277"/>
                  </a:cubicBezTo>
                  <a:cubicBezTo>
                    <a:pt x="225" y="284"/>
                    <a:pt x="214" y="294"/>
                    <a:pt x="216" y="297"/>
                  </a:cubicBezTo>
                  <a:cubicBezTo>
                    <a:pt x="217" y="300"/>
                    <a:pt x="234" y="311"/>
                    <a:pt x="227" y="320"/>
                  </a:cubicBezTo>
                  <a:cubicBezTo>
                    <a:pt x="222" y="326"/>
                    <a:pt x="219" y="329"/>
                    <a:pt x="216" y="331"/>
                  </a:cubicBezTo>
                  <a:cubicBezTo>
                    <a:pt x="216" y="333"/>
                    <a:pt x="216" y="337"/>
                    <a:pt x="218" y="338"/>
                  </a:cubicBezTo>
                  <a:cubicBezTo>
                    <a:pt x="221" y="338"/>
                    <a:pt x="233" y="339"/>
                    <a:pt x="233" y="339"/>
                  </a:cubicBezTo>
                  <a:cubicBezTo>
                    <a:pt x="233" y="339"/>
                    <a:pt x="238" y="350"/>
                    <a:pt x="243" y="350"/>
                  </a:cubicBezTo>
                  <a:cubicBezTo>
                    <a:pt x="244" y="350"/>
                    <a:pt x="245" y="349"/>
                    <a:pt x="246" y="348"/>
                  </a:cubicBezTo>
                  <a:cubicBezTo>
                    <a:pt x="252" y="342"/>
                    <a:pt x="243" y="333"/>
                    <a:pt x="243" y="333"/>
                  </a:cubicBezTo>
                  <a:cubicBezTo>
                    <a:pt x="251" y="327"/>
                    <a:pt x="251" y="327"/>
                    <a:pt x="251" y="327"/>
                  </a:cubicBezTo>
                  <a:cubicBezTo>
                    <a:pt x="258" y="321"/>
                    <a:pt x="258" y="321"/>
                    <a:pt x="258" y="321"/>
                  </a:cubicBezTo>
                  <a:cubicBezTo>
                    <a:pt x="274" y="328"/>
                    <a:pt x="274" y="328"/>
                    <a:pt x="274" y="328"/>
                  </a:cubicBezTo>
                  <a:cubicBezTo>
                    <a:pt x="280" y="321"/>
                    <a:pt x="280" y="321"/>
                    <a:pt x="280" y="321"/>
                  </a:cubicBezTo>
                  <a:cubicBezTo>
                    <a:pt x="293" y="324"/>
                    <a:pt x="293" y="324"/>
                    <a:pt x="293" y="324"/>
                  </a:cubicBezTo>
                  <a:cubicBezTo>
                    <a:pt x="293" y="324"/>
                    <a:pt x="293" y="324"/>
                    <a:pt x="293" y="324"/>
                  </a:cubicBezTo>
                  <a:cubicBezTo>
                    <a:pt x="295" y="324"/>
                    <a:pt x="298" y="324"/>
                    <a:pt x="300" y="319"/>
                  </a:cubicBezTo>
                  <a:cubicBezTo>
                    <a:pt x="301" y="317"/>
                    <a:pt x="301" y="315"/>
                    <a:pt x="300" y="314"/>
                  </a:cubicBezTo>
                  <a:cubicBezTo>
                    <a:pt x="298" y="311"/>
                    <a:pt x="294" y="309"/>
                    <a:pt x="294" y="309"/>
                  </a:cubicBezTo>
                  <a:cubicBezTo>
                    <a:pt x="294" y="309"/>
                    <a:pt x="294" y="309"/>
                    <a:pt x="294" y="309"/>
                  </a:cubicBezTo>
                  <a:cubicBezTo>
                    <a:pt x="294" y="309"/>
                    <a:pt x="294" y="309"/>
                    <a:pt x="294" y="309"/>
                  </a:cubicBezTo>
                  <a:cubicBezTo>
                    <a:pt x="294" y="309"/>
                    <a:pt x="294" y="309"/>
                    <a:pt x="294" y="309"/>
                  </a:cubicBezTo>
                  <a:cubicBezTo>
                    <a:pt x="294" y="309"/>
                    <a:pt x="294" y="309"/>
                    <a:pt x="294" y="309"/>
                  </a:cubicBezTo>
                  <a:cubicBezTo>
                    <a:pt x="300" y="297"/>
                    <a:pt x="301" y="294"/>
                    <a:pt x="302" y="293"/>
                  </a:cubicBezTo>
                  <a:cubicBezTo>
                    <a:pt x="300" y="292"/>
                    <a:pt x="287" y="286"/>
                    <a:pt x="277" y="279"/>
                  </a:cubicBezTo>
                  <a:cubicBezTo>
                    <a:pt x="274" y="276"/>
                    <a:pt x="273" y="274"/>
                    <a:pt x="273" y="272"/>
                  </a:cubicBezTo>
                  <a:cubicBezTo>
                    <a:pt x="273" y="272"/>
                    <a:pt x="273" y="272"/>
                    <a:pt x="273" y="272"/>
                  </a:cubicBezTo>
                  <a:cubicBezTo>
                    <a:pt x="272" y="268"/>
                    <a:pt x="279" y="267"/>
                    <a:pt x="283" y="264"/>
                  </a:cubicBezTo>
                  <a:cubicBezTo>
                    <a:pt x="284" y="263"/>
                    <a:pt x="284" y="262"/>
                    <a:pt x="284" y="262"/>
                  </a:cubicBezTo>
                  <a:cubicBezTo>
                    <a:pt x="283" y="257"/>
                    <a:pt x="271" y="250"/>
                    <a:pt x="271" y="250"/>
                  </a:cubicBezTo>
                  <a:cubicBezTo>
                    <a:pt x="271" y="250"/>
                    <a:pt x="264" y="249"/>
                    <a:pt x="258" y="244"/>
                  </a:cubicBezTo>
                  <a:cubicBezTo>
                    <a:pt x="253" y="239"/>
                    <a:pt x="251" y="226"/>
                    <a:pt x="251" y="226"/>
                  </a:cubicBezTo>
                  <a:cubicBezTo>
                    <a:pt x="251" y="226"/>
                    <a:pt x="251" y="226"/>
                    <a:pt x="240" y="227"/>
                  </a:cubicBezTo>
                  <a:cubicBezTo>
                    <a:pt x="240" y="227"/>
                    <a:pt x="240" y="227"/>
                    <a:pt x="239" y="218"/>
                  </a:cubicBezTo>
                  <a:cubicBezTo>
                    <a:pt x="239" y="218"/>
                    <a:pt x="231" y="210"/>
                    <a:pt x="221" y="202"/>
                  </a:cubicBezTo>
                  <a:cubicBezTo>
                    <a:pt x="215" y="196"/>
                    <a:pt x="213" y="187"/>
                    <a:pt x="213" y="182"/>
                  </a:cubicBezTo>
                  <a:cubicBezTo>
                    <a:pt x="213" y="180"/>
                    <a:pt x="214" y="179"/>
                    <a:pt x="214" y="179"/>
                  </a:cubicBezTo>
                  <a:cubicBezTo>
                    <a:pt x="214" y="179"/>
                    <a:pt x="197" y="173"/>
                    <a:pt x="194" y="170"/>
                  </a:cubicBezTo>
                  <a:cubicBezTo>
                    <a:pt x="192" y="168"/>
                    <a:pt x="192" y="161"/>
                    <a:pt x="192" y="157"/>
                  </a:cubicBezTo>
                  <a:cubicBezTo>
                    <a:pt x="192" y="155"/>
                    <a:pt x="192" y="154"/>
                    <a:pt x="192" y="154"/>
                  </a:cubicBezTo>
                  <a:cubicBezTo>
                    <a:pt x="192" y="154"/>
                    <a:pt x="178" y="150"/>
                    <a:pt x="174" y="146"/>
                  </a:cubicBezTo>
                  <a:cubicBezTo>
                    <a:pt x="169" y="143"/>
                    <a:pt x="144" y="128"/>
                    <a:pt x="144" y="128"/>
                  </a:cubicBezTo>
                  <a:cubicBezTo>
                    <a:pt x="144" y="128"/>
                    <a:pt x="144" y="119"/>
                    <a:pt x="143" y="116"/>
                  </a:cubicBezTo>
                  <a:cubicBezTo>
                    <a:pt x="143" y="115"/>
                    <a:pt x="143" y="115"/>
                    <a:pt x="143" y="115"/>
                  </a:cubicBezTo>
                  <a:cubicBezTo>
                    <a:pt x="143" y="115"/>
                    <a:pt x="143" y="115"/>
                    <a:pt x="144" y="115"/>
                  </a:cubicBezTo>
                  <a:cubicBezTo>
                    <a:pt x="144" y="115"/>
                    <a:pt x="144" y="115"/>
                    <a:pt x="144" y="115"/>
                  </a:cubicBezTo>
                  <a:cubicBezTo>
                    <a:pt x="143" y="114"/>
                    <a:pt x="144" y="114"/>
                    <a:pt x="145" y="114"/>
                  </a:cubicBezTo>
                  <a:cubicBezTo>
                    <a:pt x="150" y="114"/>
                    <a:pt x="164" y="118"/>
                    <a:pt x="164" y="118"/>
                  </a:cubicBezTo>
                  <a:cubicBezTo>
                    <a:pt x="164" y="118"/>
                    <a:pt x="177" y="108"/>
                    <a:pt x="182" y="101"/>
                  </a:cubicBezTo>
                  <a:cubicBezTo>
                    <a:pt x="182" y="101"/>
                    <a:pt x="182" y="101"/>
                    <a:pt x="182" y="100"/>
                  </a:cubicBezTo>
                  <a:cubicBezTo>
                    <a:pt x="183" y="100"/>
                    <a:pt x="183" y="99"/>
                    <a:pt x="183" y="98"/>
                  </a:cubicBezTo>
                  <a:cubicBezTo>
                    <a:pt x="183" y="93"/>
                    <a:pt x="170" y="91"/>
                    <a:pt x="159" y="85"/>
                  </a:cubicBezTo>
                  <a:cubicBezTo>
                    <a:pt x="154" y="84"/>
                    <a:pt x="153" y="82"/>
                    <a:pt x="153" y="80"/>
                  </a:cubicBezTo>
                  <a:cubicBezTo>
                    <a:pt x="153" y="80"/>
                    <a:pt x="153" y="79"/>
                    <a:pt x="154" y="78"/>
                  </a:cubicBezTo>
                  <a:cubicBezTo>
                    <a:pt x="155" y="76"/>
                    <a:pt x="158" y="75"/>
                    <a:pt x="160" y="74"/>
                  </a:cubicBezTo>
                  <a:cubicBezTo>
                    <a:pt x="156" y="72"/>
                    <a:pt x="143" y="61"/>
                    <a:pt x="137" y="61"/>
                  </a:cubicBezTo>
                  <a:cubicBezTo>
                    <a:pt x="137" y="61"/>
                    <a:pt x="137" y="61"/>
                    <a:pt x="137" y="61"/>
                  </a:cubicBezTo>
                  <a:cubicBezTo>
                    <a:pt x="136" y="61"/>
                    <a:pt x="135" y="61"/>
                    <a:pt x="135" y="61"/>
                  </a:cubicBezTo>
                  <a:cubicBezTo>
                    <a:pt x="133" y="64"/>
                    <a:pt x="133" y="70"/>
                    <a:pt x="129" y="74"/>
                  </a:cubicBezTo>
                  <a:cubicBezTo>
                    <a:pt x="129" y="74"/>
                    <a:pt x="129" y="75"/>
                    <a:pt x="129" y="75"/>
                  </a:cubicBezTo>
                  <a:cubicBezTo>
                    <a:pt x="129" y="75"/>
                    <a:pt x="128" y="75"/>
                    <a:pt x="128" y="75"/>
                  </a:cubicBezTo>
                  <a:cubicBezTo>
                    <a:pt x="127" y="76"/>
                    <a:pt x="126" y="77"/>
                    <a:pt x="125" y="77"/>
                  </a:cubicBezTo>
                  <a:cubicBezTo>
                    <a:pt x="122" y="77"/>
                    <a:pt x="119" y="69"/>
                    <a:pt x="119" y="69"/>
                  </a:cubicBezTo>
                  <a:cubicBezTo>
                    <a:pt x="119" y="69"/>
                    <a:pt x="119" y="69"/>
                    <a:pt x="113" y="69"/>
                  </a:cubicBezTo>
                  <a:cubicBezTo>
                    <a:pt x="113" y="69"/>
                    <a:pt x="103" y="58"/>
                    <a:pt x="95" y="49"/>
                  </a:cubicBezTo>
                  <a:cubicBezTo>
                    <a:pt x="93" y="46"/>
                    <a:pt x="92" y="43"/>
                    <a:pt x="92" y="41"/>
                  </a:cubicBezTo>
                  <a:cubicBezTo>
                    <a:pt x="92" y="36"/>
                    <a:pt x="95" y="33"/>
                    <a:pt x="95" y="31"/>
                  </a:cubicBezTo>
                  <a:cubicBezTo>
                    <a:pt x="95" y="30"/>
                    <a:pt x="95" y="30"/>
                    <a:pt x="94" y="29"/>
                  </a:cubicBezTo>
                  <a:cubicBezTo>
                    <a:pt x="94" y="28"/>
                    <a:pt x="93" y="28"/>
                    <a:pt x="92" y="28"/>
                  </a:cubicBezTo>
                  <a:cubicBezTo>
                    <a:pt x="91" y="28"/>
                    <a:pt x="90" y="29"/>
                    <a:pt x="90" y="29"/>
                  </a:cubicBezTo>
                  <a:cubicBezTo>
                    <a:pt x="89" y="30"/>
                    <a:pt x="89" y="30"/>
                    <a:pt x="89" y="30"/>
                  </a:cubicBezTo>
                  <a:cubicBezTo>
                    <a:pt x="89" y="30"/>
                    <a:pt x="89" y="30"/>
                    <a:pt x="89" y="30"/>
                  </a:cubicBezTo>
                  <a:cubicBezTo>
                    <a:pt x="88" y="31"/>
                    <a:pt x="88" y="31"/>
                    <a:pt x="88" y="31"/>
                  </a:cubicBezTo>
                  <a:cubicBezTo>
                    <a:pt x="88" y="31"/>
                    <a:pt x="76" y="18"/>
                    <a:pt x="71" y="13"/>
                  </a:cubicBezTo>
                  <a:cubicBezTo>
                    <a:pt x="69" y="10"/>
                    <a:pt x="68" y="6"/>
                    <a:pt x="67" y="2"/>
                  </a:cubicBezTo>
                  <a:cubicBezTo>
                    <a:pt x="67" y="2"/>
                    <a:pt x="67" y="2"/>
                    <a:pt x="67" y="2"/>
                  </a:cubicBezTo>
                  <a:cubicBezTo>
                    <a:pt x="67" y="2"/>
                    <a:pt x="67" y="2"/>
                    <a:pt x="67" y="2"/>
                  </a:cubicBezTo>
                  <a:cubicBezTo>
                    <a:pt x="67" y="2"/>
                    <a:pt x="67" y="2"/>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Freeform 13">
              <a:extLst>
                <a:ext uri="{FF2B5EF4-FFF2-40B4-BE49-F238E27FC236}">
                  <a16:creationId xmlns:a16="http://schemas.microsoft.com/office/drawing/2014/main" id="{391C2D37-1CFA-4B7D-99F0-528E807F5D3B}"/>
                </a:ext>
              </a:extLst>
            </p:cNvPr>
            <p:cNvSpPr>
              <a:spLocks/>
            </p:cNvSpPr>
            <p:nvPr/>
          </p:nvSpPr>
          <p:spPr bwMode="gray">
            <a:xfrm>
              <a:off x="5837185" y="3541099"/>
              <a:ext cx="872118" cy="1649573"/>
            </a:xfrm>
            <a:custGeom>
              <a:avLst/>
              <a:gdLst>
                <a:gd name="T0" fmla="*/ 60 w 314"/>
                <a:gd name="T1" fmla="*/ 14 h 594"/>
                <a:gd name="T2" fmla="*/ 38 w 314"/>
                <a:gd name="T3" fmla="*/ 32 h 594"/>
                <a:gd name="T4" fmla="*/ 15 w 314"/>
                <a:gd name="T5" fmla="*/ 27 h 594"/>
                <a:gd name="T6" fmla="*/ 13 w 314"/>
                <a:gd name="T7" fmla="*/ 47 h 594"/>
                <a:gd name="T8" fmla="*/ 4 w 314"/>
                <a:gd name="T9" fmla="*/ 57 h 594"/>
                <a:gd name="T10" fmla="*/ 10 w 314"/>
                <a:gd name="T11" fmla="*/ 78 h 594"/>
                <a:gd name="T12" fmla="*/ 1 w 314"/>
                <a:gd name="T13" fmla="*/ 80 h 594"/>
                <a:gd name="T14" fmla="*/ 18 w 314"/>
                <a:gd name="T15" fmla="*/ 96 h 594"/>
                <a:gd name="T16" fmla="*/ 49 w 314"/>
                <a:gd name="T17" fmla="*/ 140 h 594"/>
                <a:gd name="T18" fmla="*/ 48 w 314"/>
                <a:gd name="T19" fmla="*/ 150 h 594"/>
                <a:gd name="T20" fmla="*/ 61 w 314"/>
                <a:gd name="T21" fmla="*/ 161 h 594"/>
                <a:gd name="T22" fmla="*/ 60 w 314"/>
                <a:gd name="T23" fmla="*/ 173 h 594"/>
                <a:gd name="T24" fmla="*/ 56 w 314"/>
                <a:gd name="T25" fmla="*/ 188 h 594"/>
                <a:gd name="T26" fmla="*/ 58 w 314"/>
                <a:gd name="T27" fmla="*/ 243 h 594"/>
                <a:gd name="T28" fmla="*/ 83 w 314"/>
                <a:gd name="T29" fmla="*/ 305 h 594"/>
                <a:gd name="T30" fmla="*/ 97 w 314"/>
                <a:gd name="T31" fmla="*/ 324 h 594"/>
                <a:gd name="T32" fmla="*/ 81 w 314"/>
                <a:gd name="T33" fmla="*/ 390 h 594"/>
                <a:gd name="T34" fmla="*/ 72 w 314"/>
                <a:gd name="T35" fmla="*/ 424 h 594"/>
                <a:gd name="T36" fmla="*/ 61 w 314"/>
                <a:gd name="T37" fmla="*/ 506 h 594"/>
                <a:gd name="T38" fmla="*/ 74 w 314"/>
                <a:gd name="T39" fmla="*/ 489 h 594"/>
                <a:gd name="T40" fmla="*/ 118 w 314"/>
                <a:gd name="T41" fmla="*/ 556 h 594"/>
                <a:gd name="T42" fmla="*/ 141 w 314"/>
                <a:gd name="T43" fmla="*/ 552 h 594"/>
                <a:gd name="T44" fmla="*/ 165 w 314"/>
                <a:gd name="T45" fmla="*/ 573 h 594"/>
                <a:gd name="T46" fmla="*/ 170 w 314"/>
                <a:gd name="T47" fmla="*/ 576 h 594"/>
                <a:gd name="T48" fmla="*/ 185 w 314"/>
                <a:gd name="T49" fmla="*/ 587 h 594"/>
                <a:gd name="T50" fmla="*/ 200 w 314"/>
                <a:gd name="T51" fmla="*/ 593 h 594"/>
                <a:gd name="T52" fmla="*/ 185 w 314"/>
                <a:gd name="T53" fmla="*/ 537 h 594"/>
                <a:gd name="T54" fmla="*/ 146 w 314"/>
                <a:gd name="T55" fmla="*/ 515 h 594"/>
                <a:gd name="T56" fmla="*/ 131 w 314"/>
                <a:gd name="T57" fmla="*/ 505 h 594"/>
                <a:gd name="T58" fmla="*/ 141 w 314"/>
                <a:gd name="T59" fmla="*/ 508 h 594"/>
                <a:gd name="T60" fmla="*/ 123 w 314"/>
                <a:gd name="T61" fmla="*/ 447 h 594"/>
                <a:gd name="T62" fmla="*/ 93 w 314"/>
                <a:gd name="T63" fmla="*/ 405 h 594"/>
                <a:gd name="T64" fmla="*/ 113 w 314"/>
                <a:gd name="T65" fmla="*/ 318 h 594"/>
                <a:gd name="T66" fmla="*/ 125 w 314"/>
                <a:gd name="T67" fmla="*/ 274 h 594"/>
                <a:gd name="T68" fmla="*/ 148 w 314"/>
                <a:gd name="T69" fmla="*/ 313 h 594"/>
                <a:gd name="T70" fmla="*/ 208 w 314"/>
                <a:gd name="T71" fmla="*/ 336 h 594"/>
                <a:gd name="T72" fmla="*/ 206 w 314"/>
                <a:gd name="T73" fmla="*/ 315 h 594"/>
                <a:gd name="T74" fmla="*/ 199 w 314"/>
                <a:gd name="T75" fmla="*/ 277 h 594"/>
                <a:gd name="T76" fmla="*/ 233 w 314"/>
                <a:gd name="T77" fmla="*/ 244 h 594"/>
                <a:gd name="T78" fmla="*/ 276 w 314"/>
                <a:gd name="T79" fmla="*/ 243 h 594"/>
                <a:gd name="T80" fmla="*/ 300 w 314"/>
                <a:gd name="T81" fmla="*/ 193 h 594"/>
                <a:gd name="T82" fmla="*/ 294 w 314"/>
                <a:gd name="T83" fmla="*/ 190 h 594"/>
                <a:gd name="T84" fmla="*/ 265 w 314"/>
                <a:gd name="T85" fmla="*/ 120 h 594"/>
                <a:gd name="T86" fmla="*/ 220 w 314"/>
                <a:gd name="T87" fmla="*/ 89 h 594"/>
                <a:gd name="T88" fmla="*/ 190 w 314"/>
                <a:gd name="T89" fmla="*/ 101 h 594"/>
                <a:gd name="T90" fmla="*/ 160 w 314"/>
                <a:gd name="T91" fmla="*/ 91 h 594"/>
                <a:gd name="T92" fmla="*/ 126 w 314"/>
                <a:gd name="T93" fmla="*/ 118 h 594"/>
                <a:gd name="T94" fmla="*/ 124 w 314"/>
                <a:gd name="T95" fmla="*/ 80 h 594"/>
                <a:gd name="T96" fmla="*/ 123 w 314"/>
                <a:gd name="T97" fmla="*/ 32 h 594"/>
                <a:gd name="T98" fmla="*/ 115 w 314"/>
                <a:gd name="T99" fmla="*/ 40 h 594"/>
                <a:gd name="T100" fmla="*/ 92 w 314"/>
                <a:gd name="T101" fmla="*/ 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4" h="594">
                  <a:moveTo>
                    <a:pt x="80" y="0"/>
                  </a:moveTo>
                  <a:cubicBezTo>
                    <a:pt x="76" y="0"/>
                    <a:pt x="66" y="3"/>
                    <a:pt x="64" y="4"/>
                  </a:cubicBezTo>
                  <a:cubicBezTo>
                    <a:pt x="64" y="5"/>
                    <a:pt x="63" y="7"/>
                    <a:pt x="60" y="14"/>
                  </a:cubicBezTo>
                  <a:cubicBezTo>
                    <a:pt x="60" y="14"/>
                    <a:pt x="60" y="14"/>
                    <a:pt x="60" y="14"/>
                  </a:cubicBezTo>
                  <a:cubicBezTo>
                    <a:pt x="60" y="15"/>
                    <a:pt x="60" y="15"/>
                    <a:pt x="60" y="15"/>
                  </a:cubicBezTo>
                  <a:cubicBezTo>
                    <a:pt x="51" y="16"/>
                    <a:pt x="49" y="16"/>
                    <a:pt x="48" y="16"/>
                  </a:cubicBezTo>
                  <a:cubicBezTo>
                    <a:pt x="47" y="18"/>
                    <a:pt x="46" y="24"/>
                    <a:pt x="43" y="28"/>
                  </a:cubicBezTo>
                  <a:cubicBezTo>
                    <a:pt x="41" y="30"/>
                    <a:pt x="40" y="31"/>
                    <a:pt x="38" y="32"/>
                  </a:cubicBezTo>
                  <a:cubicBezTo>
                    <a:pt x="37" y="32"/>
                    <a:pt x="36" y="32"/>
                    <a:pt x="35" y="32"/>
                  </a:cubicBezTo>
                  <a:cubicBezTo>
                    <a:pt x="32" y="32"/>
                    <a:pt x="30" y="31"/>
                    <a:pt x="27" y="29"/>
                  </a:cubicBezTo>
                  <a:cubicBezTo>
                    <a:pt x="24" y="28"/>
                    <a:pt x="21" y="27"/>
                    <a:pt x="18" y="27"/>
                  </a:cubicBezTo>
                  <a:cubicBezTo>
                    <a:pt x="17" y="27"/>
                    <a:pt x="16" y="27"/>
                    <a:pt x="15" y="27"/>
                  </a:cubicBezTo>
                  <a:cubicBezTo>
                    <a:pt x="14" y="27"/>
                    <a:pt x="13" y="28"/>
                    <a:pt x="13" y="28"/>
                  </a:cubicBezTo>
                  <a:cubicBezTo>
                    <a:pt x="12" y="29"/>
                    <a:pt x="12" y="31"/>
                    <a:pt x="12" y="33"/>
                  </a:cubicBezTo>
                  <a:cubicBezTo>
                    <a:pt x="12" y="36"/>
                    <a:pt x="13" y="41"/>
                    <a:pt x="13" y="45"/>
                  </a:cubicBezTo>
                  <a:cubicBezTo>
                    <a:pt x="13" y="46"/>
                    <a:pt x="13" y="46"/>
                    <a:pt x="13" y="47"/>
                  </a:cubicBezTo>
                  <a:cubicBezTo>
                    <a:pt x="13" y="49"/>
                    <a:pt x="12" y="50"/>
                    <a:pt x="11" y="51"/>
                  </a:cubicBezTo>
                  <a:cubicBezTo>
                    <a:pt x="9" y="54"/>
                    <a:pt x="6" y="55"/>
                    <a:pt x="4" y="56"/>
                  </a:cubicBezTo>
                  <a:cubicBezTo>
                    <a:pt x="4" y="57"/>
                    <a:pt x="4" y="57"/>
                    <a:pt x="4" y="57"/>
                  </a:cubicBezTo>
                  <a:cubicBezTo>
                    <a:pt x="4" y="57"/>
                    <a:pt x="4" y="57"/>
                    <a:pt x="4" y="57"/>
                  </a:cubicBezTo>
                  <a:cubicBezTo>
                    <a:pt x="4" y="61"/>
                    <a:pt x="12" y="69"/>
                    <a:pt x="12" y="75"/>
                  </a:cubicBezTo>
                  <a:cubicBezTo>
                    <a:pt x="12" y="75"/>
                    <a:pt x="12" y="75"/>
                    <a:pt x="12" y="75"/>
                  </a:cubicBezTo>
                  <a:cubicBezTo>
                    <a:pt x="12" y="75"/>
                    <a:pt x="12" y="75"/>
                    <a:pt x="12" y="75"/>
                  </a:cubicBezTo>
                  <a:cubicBezTo>
                    <a:pt x="12" y="77"/>
                    <a:pt x="11" y="78"/>
                    <a:pt x="10" y="78"/>
                  </a:cubicBezTo>
                  <a:cubicBezTo>
                    <a:pt x="10" y="79"/>
                    <a:pt x="8" y="80"/>
                    <a:pt x="7" y="80"/>
                  </a:cubicBezTo>
                  <a:cubicBezTo>
                    <a:pt x="6" y="80"/>
                    <a:pt x="5" y="80"/>
                    <a:pt x="5" y="80"/>
                  </a:cubicBezTo>
                  <a:cubicBezTo>
                    <a:pt x="4" y="80"/>
                    <a:pt x="4" y="80"/>
                    <a:pt x="3" y="80"/>
                  </a:cubicBezTo>
                  <a:cubicBezTo>
                    <a:pt x="2" y="80"/>
                    <a:pt x="1" y="80"/>
                    <a:pt x="1" y="80"/>
                  </a:cubicBezTo>
                  <a:cubicBezTo>
                    <a:pt x="0" y="81"/>
                    <a:pt x="0" y="81"/>
                    <a:pt x="0" y="82"/>
                  </a:cubicBezTo>
                  <a:cubicBezTo>
                    <a:pt x="0" y="84"/>
                    <a:pt x="2" y="86"/>
                    <a:pt x="5" y="89"/>
                  </a:cubicBezTo>
                  <a:cubicBezTo>
                    <a:pt x="9" y="92"/>
                    <a:pt x="18" y="96"/>
                    <a:pt x="18" y="96"/>
                  </a:cubicBezTo>
                  <a:cubicBezTo>
                    <a:pt x="18" y="96"/>
                    <a:pt x="18" y="96"/>
                    <a:pt x="18" y="96"/>
                  </a:cubicBezTo>
                  <a:cubicBezTo>
                    <a:pt x="18" y="96"/>
                    <a:pt x="18" y="96"/>
                    <a:pt x="18" y="96"/>
                  </a:cubicBezTo>
                  <a:cubicBezTo>
                    <a:pt x="18" y="96"/>
                    <a:pt x="18" y="96"/>
                    <a:pt x="15" y="107"/>
                  </a:cubicBezTo>
                  <a:cubicBezTo>
                    <a:pt x="15" y="107"/>
                    <a:pt x="19" y="110"/>
                    <a:pt x="21" y="117"/>
                  </a:cubicBezTo>
                  <a:cubicBezTo>
                    <a:pt x="24" y="125"/>
                    <a:pt x="43" y="131"/>
                    <a:pt x="49" y="140"/>
                  </a:cubicBezTo>
                  <a:cubicBezTo>
                    <a:pt x="51" y="141"/>
                    <a:pt x="51" y="143"/>
                    <a:pt x="51" y="144"/>
                  </a:cubicBezTo>
                  <a:cubicBezTo>
                    <a:pt x="51" y="145"/>
                    <a:pt x="51" y="145"/>
                    <a:pt x="50" y="146"/>
                  </a:cubicBezTo>
                  <a:cubicBezTo>
                    <a:pt x="50" y="146"/>
                    <a:pt x="49" y="147"/>
                    <a:pt x="48" y="147"/>
                  </a:cubicBezTo>
                  <a:cubicBezTo>
                    <a:pt x="48" y="148"/>
                    <a:pt x="48" y="149"/>
                    <a:pt x="48" y="150"/>
                  </a:cubicBezTo>
                  <a:cubicBezTo>
                    <a:pt x="48" y="150"/>
                    <a:pt x="48" y="152"/>
                    <a:pt x="48" y="153"/>
                  </a:cubicBezTo>
                  <a:cubicBezTo>
                    <a:pt x="52" y="162"/>
                    <a:pt x="58" y="163"/>
                    <a:pt x="58" y="163"/>
                  </a:cubicBezTo>
                  <a:cubicBezTo>
                    <a:pt x="58" y="163"/>
                    <a:pt x="58" y="163"/>
                    <a:pt x="58" y="162"/>
                  </a:cubicBezTo>
                  <a:cubicBezTo>
                    <a:pt x="59" y="162"/>
                    <a:pt x="60" y="161"/>
                    <a:pt x="61" y="161"/>
                  </a:cubicBezTo>
                  <a:cubicBezTo>
                    <a:pt x="62" y="161"/>
                    <a:pt x="63" y="162"/>
                    <a:pt x="63" y="167"/>
                  </a:cubicBezTo>
                  <a:cubicBezTo>
                    <a:pt x="63" y="167"/>
                    <a:pt x="63" y="167"/>
                    <a:pt x="63" y="167"/>
                  </a:cubicBezTo>
                  <a:cubicBezTo>
                    <a:pt x="63" y="167"/>
                    <a:pt x="63" y="167"/>
                    <a:pt x="63" y="167"/>
                  </a:cubicBezTo>
                  <a:cubicBezTo>
                    <a:pt x="63" y="170"/>
                    <a:pt x="62" y="172"/>
                    <a:pt x="60" y="173"/>
                  </a:cubicBezTo>
                  <a:cubicBezTo>
                    <a:pt x="58" y="176"/>
                    <a:pt x="55" y="176"/>
                    <a:pt x="54" y="176"/>
                  </a:cubicBezTo>
                  <a:cubicBezTo>
                    <a:pt x="54" y="178"/>
                    <a:pt x="56" y="185"/>
                    <a:pt x="56" y="188"/>
                  </a:cubicBezTo>
                  <a:cubicBezTo>
                    <a:pt x="56" y="188"/>
                    <a:pt x="56" y="188"/>
                    <a:pt x="56" y="188"/>
                  </a:cubicBezTo>
                  <a:cubicBezTo>
                    <a:pt x="56" y="188"/>
                    <a:pt x="56" y="188"/>
                    <a:pt x="56" y="188"/>
                  </a:cubicBezTo>
                  <a:cubicBezTo>
                    <a:pt x="56" y="193"/>
                    <a:pt x="55" y="200"/>
                    <a:pt x="48" y="208"/>
                  </a:cubicBezTo>
                  <a:cubicBezTo>
                    <a:pt x="45" y="211"/>
                    <a:pt x="44" y="214"/>
                    <a:pt x="44" y="217"/>
                  </a:cubicBezTo>
                  <a:cubicBezTo>
                    <a:pt x="44" y="221"/>
                    <a:pt x="46" y="225"/>
                    <a:pt x="46" y="225"/>
                  </a:cubicBezTo>
                  <a:cubicBezTo>
                    <a:pt x="46" y="225"/>
                    <a:pt x="55" y="236"/>
                    <a:pt x="58" y="243"/>
                  </a:cubicBezTo>
                  <a:cubicBezTo>
                    <a:pt x="61" y="251"/>
                    <a:pt x="78" y="260"/>
                    <a:pt x="81" y="272"/>
                  </a:cubicBezTo>
                  <a:cubicBezTo>
                    <a:pt x="82" y="275"/>
                    <a:pt x="82" y="280"/>
                    <a:pt x="82" y="284"/>
                  </a:cubicBezTo>
                  <a:cubicBezTo>
                    <a:pt x="82" y="289"/>
                    <a:pt x="82" y="293"/>
                    <a:pt x="82" y="297"/>
                  </a:cubicBezTo>
                  <a:cubicBezTo>
                    <a:pt x="82" y="301"/>
                    <a:pt x="82" y="304"/>
                    <a:pt x="83" y="305"/>
                  </a:cubicBezTo>
                  <a:cubicBezTo>
                    <a:pt x="86" y="310"/>
                    <a:pt x="97" y="319"/>
                    <a:pt x="97" y="319"/>
                  </a:cubicBezTo>
                  <a:cubicBezTo>
                    <a:pt x="97" y="319"/>
                    <a:pt x="97" y="319"/>
                    <a:pt x="97" y="319"/>
                  </a:cubicBezTo>
                  <a:cubicBezTo>
                    <a:pt x="97" y="319"/>
                    <a:pt x="97" y="319"/>
                    <a:pt x="97" y="319"/>
                  </a:cubicBezTo>
                  <a:cubicBezTo>
                    <a:pt x="97" y="319"/>
                    <a:pt x="97" y="321"/>
                    <a:pt x="97" y="324"/>
                  </a:cubicBezTo>
                  <a:cubicBezTo>
                    <a:pt x="97" y="327"/>
                    <a:pt x="97" y="331"/>
                    <a:pt x="99" y="336"/>
                  </a:cubicBezTo>
                  <a:cubicBezTo>
                    <a:pt x="99" y="338"/>
                    <a:pt x="100" y="341"/>
                    <a:pt x="100" y="343"/>
                  </a:cubicBezTo>
                  <a:cubicBezTo>
                    <a:pt x="100" y="353"/>
                    <a:pt x="96" y="366"/>
                    <a:pt x="94" y="372"/>
                  </a:cubicBezTo>
                  <a:cubicBezTo>
                    <a:pt x="92" y="380"/>
                    <a:pt x="88" y="385"/>
                    <a:pt x="81" y="390"/>
                  </a:cubicBezTo>
                  <a:cubicBezTo>
                    <a:pt x="79" y="392"/>
                    <a:pt x="78" y="394"/>
                    <a:pt x="78" y="396"/>
                  </a:cubicBezTo>
                  <a:cubicBezTo>
                    <a:pt x="78" y="399"/>
                    <a:pt x="80" y="402"/>
                    <a:pt x="80" y="406"/>
                  </a:cubicBezTo>
                  <a:cubicBezTo>
                    <a:pt x="80" y="407"/>
                    <a:pt x="80" y="407"/>
                    <a:pt x="80" y="407"/>
                  </a:cubicBezTo>
                  <a:cubicBezTo>
                    <a:pt x="79" y="414"/>
                    <a:pt x="72" y="424"/>
                    <a:pt x="72" y="424"/>
                  </a:cubicBezTo>
                  <a:cubicBezTo>
                    <a:pt x="72" y="424"/>
                    <a:pt x="72" y="424"/>
                    <a:pt x="72" y="423"/>
                  </a:cubicBezTo>
                  <a:cubicBezTo>
                    <a:pt x="72" y="424"/>
                    <a:pt x="72" y="424"/>
                    <a:pt x="72" y="424"/>
                  </a:cubicBezTo>
                  <a:cubicBezTo>
                    <a:pt x="72" y="424"/>
                    <a:pt x="63" y="448"/>
                    <a:pt x="61" y="460"/>
                  </a:cubicBezTo>
                  <a:cubicBezTo>
                    <a:pt x="60" y="472"/>
                    <a:pt x="61" y="506"/>
                    <a:pt x="61" y="506"/>
                  </a:cubicBezTo>
                  <a:cubicBezTo>
                    <a:pt x="61" y="506"/>
                    <a:pt x="65" y="509"/>
                    <a:pt x="67" y="509"/>
                  </a:cubicBezTo>
                  <a:cubicBezTo>
                    <a:pt x="69" y="509"/>
                    <a:pt x="70" y="508"/>
                    <a:pt x="70" y="506"/>
                  </a:cubicBezTo>
                  <a:cubicBezTo>
                    <a:pt x="71" y="500"/>
                    <a:pt x="71" y="487"/>
                    <a:pt x="73" y="487"/>
                  </a:cubicBezTo>
                  <a:cubicBezTo>
                    <a:pt x="73" y="487"/>
                    <a:pt x="74" y="487"/>
                    <a:pt x="74" y="489"/>
                  </a:cubicBezTo>
                  <a:cubicBezTo>
                    <a:pt x="76" y="498"/>
                    <a:pt x="70" y="498"/>
                    <a:pt x="81" y="499"/>
                  </a:cubicBezTo>
                  <a:cubicBezTo>
                    <a:pt x="91" y="500"/>
                    <a:pt x="97" y="522"/>
                    <a:pt x="97" y="522"/>
                  </a:cubicBezTo>
                  <a:cubicBezTo>
                    <a:pt x="115" y="537"/>
                    <a:pt x="115" y="537"/>
                    <a:pt x="115" y="537"/>
                  </a:cubicBezTo>
                  <a:cubicBezTo>
                    <a:pt x="115" y="537"/>
                    <a:pt x="111" y="546"/>
                    <a:pt x="118" y="556"/>
                  </a:cubicBezTo>
                  <a:cubicBezTo>
                    <a:pt x="122" y="564"/>
                    <a:pt x="128" y="570"/>
                    <a:pt x="131" y="573"/>
                  </a:cubicBezTo>
                  <a:cubicBezTo>
                    <a:pt x="134" y="570"/>
                    <a:pt x="137" y="567"/>
                    <a:pt x="137" y="564"/>
                  </a:cubicBezTo>
                  <a:cubicBezTo>
                    <a:pt x="136" y="558"/>
                    <a:pt x="135" y="553"/>
                    <a:pt x="140" y="552"/>
                  </a:cubicBezTo>
                  <a:cubicBezTo>
                    <a:pt x="140" y="552"/>
                    <a:pt x="141" y="552"/>
                    <a:pt x="141" y="552"/>
                  </a:cubicBezTo>
                  <a:cubicBezTo>
                    <a:pt x="146" y="552"/>
                    <a:pt x="147" y="561"/>
                    <a:pt x="147" y="561"/>
                  </a:cubicBezTo>
                  <a:cubicBezTo>
                    <a:pt x="147" y="561"/>
                    <a:pt x="155" y="561"/>
                    <a:pt x="161" y="564"/>
                  </a:cubicBezTo>
                  <a:cubicBezTo>
                    <a:pt x="165" y="566"/>
                    <a:pt x="165" y="570"/>
                    <a:pt x="165" y="572"/>
                  </a:cubicBezTo>
                  <a:cubicBezTo>
                    <a:pt x="165" y="572"/>
                    <a:pt x="165" y="573"/>
                    <a:pt x="165" y="573"/>
                  </a:cubicBezTo>
                  <a:cubicBezTo>
                    <a:pt x="165" y="573"/>
                    <a:pt x="165" y="573"/>
                    <a:pt x="165" y="573"/>
                  </a:cubicBezTo>
                  <a:cubicBezTo>
                    <a:pt x="165" y="573"/>
                    <a:pt x="166" y="572"/>
                    <a:pt x="167" y="572"/>
                  </a:cubicBezTo>
                  <a:cubicBezTo>
                    <a:pt x="168" y="572"/>
                    <a:pt x="170" y="573"/>
                    <a:pt x="170" y="576"/>
                  </a:cubicBezTo>
                  <a:cubicBezTo>
                    <a:pt x="170" y="576"/>
                    <a:pt x="170" y="576"/>
                    <a:pt x="170" y="576"/>
                  </a:cubicBezTo>
                  <a:cubicBezTo>
                    <a:pt x="170" y="579"/>
                    <a:pt x="164" y="584"/>
                    <a:pt x="164" y="588"/>
                  </a:cubicBezTo>
                  <a:cubicBezTo>
                    <a:pt x="164" y="590"/>
                    <a:pt x="165" y="591"/>
                    <a:pt x="168" y="592"/>
                  </a:cubicBezTo>
                  <a:cubicBezTo>
                    <a:pt x="170" y="593"/>
                    <a:pt x="171" y="593"/>
                    <a:pt x="172" y="593"/>
                  </a:cubicBezTo>
                  <a:cubicBezTo>
                    <a:pt x="178" y="593"/>
                    <a:pt x="178" y="587"/>
                    <a:pt x="185" y="587"/>
                  </a:cubicBezTo>
                  <a:cubicBezTo>
                    <a:pt x="186" y="587"/>
                    <a:pt x="186" y="587"/>
                    <a:pt x="186" y="587"/>
                  </a:cubicBezTo>
                  <a:cubicBezTo>
                    <a:pt x="189" y="587"/>
                    <a:pt x="191" y="589"/>
                    <a:pt x="193" y="591"/>
                  </a:cubicBezTo>
                  <a:cubicBezTo>
                    <a:pt x="195" y="592"/>
                    <a:pt x="196" y="594"/>
                    <a:pt x="197" y="594"/>
                  </a:cubicBezTo>
                  <a:cubicBezTo>
                    <a:pt x="198" y="594"/>
                    <a:pt x="199" y="594"/>
                    <a:pt x="200" y="593"/>
                  </a:cubicBezTo>
                  <a:cubicBezTo>
                    <a:pt x="203" y="589"/>
                    <a:pt x="206" y="581"/>
                    <a:pt x="209" y="575"/>
                  </a:cubicBezTo>
                  <a:cubicBezTo>
                    <a:pt x="202" y="570"/>
                    <a:pt x="194" y="565"/>
                    <a:pt x="194" y="565"/>
                  </a:cubicBezTo>
                  <a:cubicBezTo>
                    <a:pt x="194" y="565"/>
                    <a:pt x="191" y="547"/>
                    <a:pt x="188" y="540"/>
                  </a:cubicBezTo>
                  <a:cubicBezTo>
                    <a:pt x="188" y="538"/>
                    <a:pt x="187" y="537"/>
                    <a:pt x="185" y="537"/>
                  </a:cubicBezTo>
                  <a:cubicBezTo>
                    <a:pt x="182" y="537"/>
                    <a:pt x="178" y="539"/>
                    <a:pt x="173" y="541"/>
                  </a:cubicBezTo>
                  <a:cubicBezTo>
                    <a:pt x="169" y="543"/>
                    <a:pt x="165" y="544"/>
                    <a:pt x="162" y="544"/>
                  </a:cubicBezTo>
                  <a:cubicBezTo>
                    <a:pt x="161" y="544"/>
                    <a:pt x="160" y="544"/>
                    <a:pt x="160" y="544"/>
                  </a:cubicBezTo>
                  <a:cubicBezTo>
                    <a:pt x="155" y="541"/>
                    <a:pt x="150" y="515"/>
                    <a:pt x="146" y="515"/>
                  </a:cubicBezTo>
                  <a:cubicBezTo>
                    <a:pt x="146" y="515"/>
                    <a:pt x="146" y="516"/>
                    <a:pt x="146" y="516"/>
                  </a:cubicBezTo>
                  <a:cubicBezTo>
                    <a:pt x="142" y="519"/>
                    <a:pt x="146" y="527"/>
                    <a:pt x="141" y="528"/>
                  </a:cubicBezTo>
                  <a:cubicBezTo>
                    <a:pt x="141" y="528"/>
                    <a:pt x="141" y="528"/>
                    <a:pt x="141" y="528"/>
                  </a:cubicBezTo>
                  <a:cubicBezTo>
                    <a:pt x="136" y="528"/>
                    <a:pt x="125" y="511"/>
                    <a:pt x="131" y="505"/>
                  </a:cubicBezTo>
                  <a:cubicBezTo>
                    <a:pt x="133" y="504"/>
                    <a:pt x="133" y="503"/>
                    <a:pt x="134" y="503"/>
                  </a:cubicBezTo>
                  <a:cubicBezTo>
                    <a:pt x="135" y="503"/>
                    <a:pt x="136" y="505"/>
                    <a:pt x="136" y="506"/>
                  </a:cubicBezTo>
                  <a:cubicBezTo>
                    <a:pt x="137" y="507"/>
                    <a:pt x="138" y="508"/>
                    <a:pt x="140" y="508"/>
                  </a:cubicBezTo>
                  <a:cubicBezTo>
                    <a:pt x="140" y="508"/>
                    <a:pt x="140" y="508"/>
                    <a:pt x="141" y="508"/>
                  </a:cubicBezTo>
                  <a:cubicBezTo>
                    <a:pt x="147" y="506"/>
                    <a:pt x="134" y="483"/>
                    <a:pt x="132" y="478"/>
                  </a:cubicBezTo>
                  <a:cubicBezTo>
                    <a:pt x="131" y="475"/>
                    <a:pt x="128" y="475"/>
                    <a:pt x="125" y="475"/>
                  </a:cubicBezTo>
                  <a:cubicBezTo>
                    <a:pt x="124" y="475"/>
                    <a:pt x="122" y="475"/>
                    <a:pt x="122" y="475"/>
                  </a:cubicBezTo>
                  <a:cubicBezTo>
                    <a:pt x="123" y="449"/>
                    <a:pt x="123" y="447"/>
                    <a:pt x="123" y="447"/>
                  </a:cubicBezTo>
                  <a:cubicBezTo>
                    <a:pt x="123" y="447"/>
                    <a:pt x="123" y="447"/>
                    <a:pt x="123" y="447"/>
                  </a:cubicBezTo>
                  <a:cubicBezTo>
                    <a:pt x="123" y="447"/>
                    <a:pt x="123" y="447"/>
                    <a:pt x="123" y="447"/>
                  </a:cubicBezTo>
                  <a:cubicBezTo>
                    <a:pt x="97" y="455"/>
                    <a:pt x="97" y="455"/>
                    <a:pt x="97" y="455"/>
                  </a:cubicBezTo>
                  <a:cubicBezTo>
                    <a:pt x="97" y="455"/>
                    <a:pt x="94" y="411"/>
                    <a:pt x="93" y="405"/>
                  </a:cubicBezTo>
                  <a:cubicBezTo>
                    <a:pt x="92" y="399"/>
                    <a:pt x="88" y="392"/>
                    <a:pt x="88" y="392"/>
                  </a:cubicBezTo>
                  <a:cubicBezTo>
                    <a:pt x="88" y="392"/>
                    <a:pt x="100" y="386"/>
                    <a:pt x="101" y="372"/>
                  </a:cubicBezTo>
                  <a:cubicBezTo>
                    <a:pt x="102" y="358"/>
                    <a:pt x="102" y="341"/>
                    <a:pt x="102" y="341"/>
                  </a:cubicBezTo>
                  <a:cubicBezTo>
                    <a:pt x="102" y="341"/>
                    <a:pt x="112" y="336"/>
                    <a:pt x="113" y="318"/>
                  </a:cubicBezTo>
                  <a:cubicBezTo>
                    <a:pt x="114" y="299"/>
                    <a:pt x="109" y="296"/>
                    <a:pt x="109" y="296"/>
                  </a:cubicBezTo>
                  <a:cubicBezTo>
                    <a:pt x="112" y="280"/>
                    <a:pt x="112" y="280"/>
                    <a:pt x="112" y="280"/>
                  </a:cubicBezTo>
                  <a:cubicBezTo>
                    <a:pt x="117" y="280"/>
                    <a:pt x="117" y="280"/>
                    <a:pt x="117" y="280"/>
                  </a:cubicBezTo>
                  <a:cubicBezTo>
                    <a:pt x="117" y="280"/>
                    <a:pt x="118" y="274"/>
                    <a:pt x="125" y="274"/>
                  </a:cubicBezTo>
                  <a:cubicBezTo>
                    <a:pt x="126" y="274"/>
                    <a:pt x="126" y="274"/>
                    <a:pt x="127" y="274"/>
                  </a:cubicBezTo>
                  <a:cubicBezTo>
                    <a:pt x="135" y="274"/>
                    <a:pt x="149" y="285"/>
                    <a:pt x="149" y="285"/>
                  </a:cubicBezTo>
                  <a:cubicBezTo>
                    <a:pt x="143" y="289"/>
                    <a:pt x="143" y="289"/>
                    <a:pt x="143" y="289"/>
                  </a:cubicBezTo>
                  <a:cubicBezTo>
                    <a:pt x="143" y="289"/>
                    <a:pt x="140" y="313"/>
                    <a:pt x="148" y="313"/>
                  </a:cubicBezTo>
                  <a:cubicBezTo>
                    <a:pt x="148" y="313"/>
                    <a:pt x="148" y="313"/>
                    <a:pt x="149" y="313"/>
                  </a:cubicBezTo>
                  <a:cubicBezTo>
                    <a:pt x="158" y="313"/>
                    <a:pt x="184" y="301"/>
                    <a:pt x="184" y="301"/>
                  </a:cubicBezTo>
                  <a:cubicBezTo>
                    <a:pt x="197" y="342"/>
                    <a:pt x="197" y="342"/>
                    <a:pt x="197" y="342"/>
                  </a:cubicBezTo>
                  <a:cubicBezTo>
                    <a:pt x="197" y="342"/>
                    <a:pt x="202" y="336"/>
                    <a:pt x="208" y="336"/>
                  </a:cubicBezTo>
                  <a:cubicBezTo>
                    <a:pt x="209" y="336"/>
                    <a:pt x="210" y="336"/>
                    <a:pt x="212" y="337"/>
                  </a:cubicBezTo>
                  <a:cubicBezTo>
                    <a:pt x="214" y="322"/>
                    <a:pt x="214" y="322"/>
                    <a:pt x="214" y="322"/>
                  </a:cubicBezTo>
                  <a:cubicBezTo>
                    <a:pt x="214" y="322"/>
                    <a:pt x="214" y="322"/>
                    <a:pt x="214" y="322"/>
                  </a:cubicBezTo>
                  <a:cubicBezTo>
                    <a:pt x="206" y="315"/>
                    <a:pt x="206" y="315"/>
                    <a:pt x="206" y="315"/>
                  </a:cubicBezTo>
                  <a:cubicBezTo>
                    <a:pt x="206" y="301"/>
                    <a:pt x="206" y="301"/>
                    <a:pt x="206" y="301"/>
                  </a:cubicBezTo>
                  <a:cubicBezTo>
                    <a:pt x="200" y="296"/>
                    <a:pt x="200" y="296"/>
                    <a:pt x="200" y="296"/>
                  </a:cubicBezTo>
                  <a:cubicBezTo>
                    <a:pt x="199" y="277"/>
                    <a:pt x="199" y="277"/>
                    <a:pt x="199" y="277"/>
                  </a:cubicBezTo>
                  <a:cubicBezTo>
                    <a:pt x="199" y="277"/>
                    <a:pt x="199" y="277"/>
                    <a:pt x="199" y="277"/>
                  </a:cubicBezTo>
                  <a:cubicBezTo>
                    <a:pt x="213" y="262"/>
                    <a:pt x="213" y="262"/>
                    <a:pt x="213" y="262"/>
                  </a:cubicBezTo>
                  <a:cubicBezTo>
                    <a:pt x="213" y="262"/>
                    <a:pt x="213" y="262"/>
                    <a:pt x="213" y="262"/>
                  </a:cubicBezTo>
                  <a:cubicBezTo>
                    <a:pt x="213" y="262"/>
                    <a:pt x="213" y="262"/>
                    <a:pt x="213" y="262"/>
                  </a:cubicBezTo>
                  <a:cubicBezTo>
                    <a:pt x="213" y="262"/>
                    <a:pt x="213" y="248"/>
                    <a:pt x="233" y="244"/>
                  </a:cubicBezTo>
                  <a:cubicBezTo>
                    <a:pt x="238" y="244"/>
                    <a:pt x="241" y="243"/>
                    <a:pt x="243" y="243"/>
                  </a:cubicBezTo>
                  <a:cubicBezTo>
                    <a:pt x="254" y="243"/>
                    <a:pt x="255" y="248"/>
                    <a:pt x="255" y="248"/>
                  </a:cubicBezTo>
                  <a:cubicBezTo>
                    <a:pt x="255" y="248"/>
                    <a:pt x="271" y="244"/>
                    <a:pt x="275" y="243"/>
                  </a:cubicBezTo>
                  <a:cubicBezTo>
                    <a:pt x="275" y="243"/>
                    <a:pt x="275" y="243"/>
                    <a:pt x="276" y="243"/>
                  </a:cubicBezTo>
                  <a:cubicBezTo>
                    <a:pt x="280" y="243"/>
                    <a:pt x="291" y="249"/>
                    <a:pt x="291" y="249"/>
                  </a:cubicBezTo>
                  <a:cubicBezTo>
                    <a:pt x="291" y="249"/>
                    <a:pt x="299" y="245"/>
                    <a:pt x="306" y="236"/>
                  </a:cubicBezTo>
                  <a:cubicBezTo>
                    <a:pt x="314" y="227"/>
                    <a:pt x="297" y="216"/>
                    <a:pt x="295" y="213"/>
                  </a:cubicBezTo>
                  <a:cubicBezTo>
                    <a:pt x="294" y="210"/>
                    <a:pt x="305" y="200"/>
                    <a:pt x="300" y="193"/>
                  </a:cubicBezTo>
                  <a:cubicBezTo>
                    <a:pt x="299" y="190"/>
                    <a:pt x="298" y="189"/>
                    <a:pt x="297" y="189"/>
                  </a:cubicBezTo>
                  <a:cubicBezTo>
                    <a:pt x="296" y="189"/>
                    <a:pt x="296" y="189"/>
                    <a:pt x="296" y="189"/>
                  </a:cubicBezTo>
                  <a:cubicBezTo>
                    <a:pt x="296" y="189"/>
                    <a:pt x="295" y="189"/>
                    <a:pt x="295" y="189"/>
                  </a:cubicBezTo>
                  <a:cubicBezTo>
                    <a:pt x="294" y="189"/>
                    <a:pt x="294" y="190"/>
                    <a:pt x="294" y="190"/>
                  </a:cubicBezTo>
                  <a:cubicBezTo>
                    <a:pt x="294" y="190"/>
                    <a:pt x="292" y="181"/>
                    <a:pt x="292" y="178"/>
                  </a:cubicBezTo>
                  <a:cubicBezTo>
                    <a:pt x="292" y="175"/>
                    <a:pt x="279" y="169"/>
                    <a:pt x="275" y="163"/>
                  </a:cubicBezTo>
                  <a:cubicBezTo>
                    <a:pt x="271" y="156"/>
                    <a:pt x="266" y="141"/>
                    <a:pt x="266" y="141"/>
                  </a:cubicBezTo>
                  <a:cubicBezTo>
                    <a:pt x="265" y="120"/>
                    <a:pt x="265" y="120"/>
                    <a:pt x="265" y="120"/>
                  </a:cubicBezTo>
                  <a:cubicBezTo>
                    <a:pt x="265" y="120"/>
                    <a:pt x="255" y="111"/>
                    <a:pt x="241" y="103"/>
                  </a:cubicBezTo>
                  <a:cubicBezTo>
                    <a:pt x="227" y="94"/>
                    <a:pt x="237" y="90"/>
                    <a:pt x="231" y="89"/>
                  </a:cubicBezTo>
                  <a:cubicBezTo>
                    <a:pt x="229" y="88"/>
                    <a:pt x="227" y="88"/>
                    <a:pt x="226" y="88"/>
                  </a:cubicBezTo>
                  <a:cubicBezTo>
                    <a:pt x="222" y="88"/>
                    <a:pt x="220" y="89"/>
                    <a:pt x="220" y="89"/>
                  </a:cubicBezTo>
                  <a:cubicBezTo>
                    <a:pt x="220" y="89"/>
                    <a:pt x="211" y="82"/>
                    <a:pt x="204" y="82"/>
                  </a:cubicBezTo>
                  <a:cubicBezTo>
                    <a:pt x="203" y="82"/>
                    <a:pt x="203" y="82"/>
                    <a:pt x="203" y="83"/>
                  </a:cubicBezTo>
                  <a:cubicBezTo>
                    <a:pt x="203" y="83"/>
                    <a:pt x="203" y="83"/>
                    <a:pt x="203" y="83"/>
                  </a:cubicBezTo>
                  <a:cubicBezTo>
                    <a:pt x="196" y="83"/>
                    <a:pt x="197" y="98"/>
                    <a:pt x="190" y="101"/>
                  </a:cubicBezTo>
                  <a:cubicBezTo>
                    <a:pt x="189" y="101"/>
                    <a:pt x="189" y="101"/>
                    <a:pt x="187" y="101"/>
                  </a:cubicBezTo>
                  <a:cubicBezTo>
                    <a:pt x="187" y="101"/>
                    <a:pt x="187" y="101"/>
                    <a:pt x="187" y="101"/>
                  </a:cubicBezTo>
                  <a:cubicBezTo>
                    <a:pt x="176" y="100"/>
                    <a:pt x="166" y="92"/>
                    <a:pt x="161" y="91"/>
                  </a:cubicBezTo>
                  <a:cubicBezTo>
                    <a:pt x="160" y="91"/>
                    <a:pt x="160" y="91"/>
                    <a:pt x="160" y="91"/>
                  </a:cubicBezTo>
                  <a:cubicBezTo>
                    <a:pt x="160" y="91"/>
                    <a:pt x="160" y="91"/>
                    <a:pt x="160" y="91"/>
                  </a:cubicBezTo>
                  <a:cubicBezTo>
                    <a:pt x="155" y="91"/>
                    <a:pt x="146" y="108"/>
                    <a:pt x="146" y="108"/>
                  </a:cubicBezTo>
                  <a:cubicBezTo>
                    <a:pt x="146" y="108"/>
                    <a:pt x="137" y="115"/>
                    <a:pt x="129" y="117"/>
                  </a:cubicBezTo>
                  <a:cubicBezTo>
                    <a:pt x="128" y="118"/>
                    <a:pt x="127" y="118"/>
                    <a:pt x="126" y="118"/>
                  </a:cubicBezTo>
                  <a:cubicBezTo>
                    <a:pt x="125" y="118"/>
                    <a:pt x="124" y="118"/>
                    <a:pt x="124" y="118"/>
                  </a:cubicBezTo>
                  <a:cubicBezTo>
                    <a:pt x="116" y="115"/>
                    <a:pt x="134" y="92"/>
                    <a:pt x="134" y="86"/>
                  </a:cubicBezTo>
                  <a:cubicBezTo>
                    <a:pt x="134" y="80"/>
                    <a:pt x="128" y="79"/>
                    <a:pt x="125" y="79"/>
                  </a:cubicBezTo>
                  <a:cubicBezTo>
                    <a:pt x="125" y="79"/>
                    <a:pt x="124" y="80"/>
                    <a:pt x="124" y="80"/>
                  </a:cubicBezTo>
                  <a:cubicBezTo>
                    <a:pt x="124" y="80"/>
                    <a:pt x="135" y="71"/>
                    <a:pt x="135" y="65"/>
                  </a:cubicBezTo>
                  <a:cubicBezTo>
                    <a:pt x="135" y="58"/>
                    <a:pt x="129" y="53"/>
                    <a:pt x="129" y="53"/>
                  </a:cubicBezTo>
                  <a:cubicBezTo>
                    <a:pt x="129" y="53"/>
                    <a:pt x="131" y="48"/>
                    <a:pt x="131" y="38"/>
                  </a:cubicBezTo>
                  <a:cubicBezTo>
                    <a:pt x="131" y="33"/>
                    <a:pt x="127" y="32"/>
                    <a:pt x="123" y="32"/>
                  </a:cubicBezTo>
                  <a:cubicBezTo>
                    <a:pt x="120" y="32"/>
                    <a:pt x="117" y="33"/>
                    <a:pt x="115" y="33"/>
                  </a:cubicBezTo>
                  <a:cubicBezTo>
                    <a:pt x="114" y="34"/>
                    <a:pt x="113" y="34"/>
                    <a:pt x="113" y="34"/>
                  </a:cubicBezTo>
                  <a:cubicBezTo>
                    <a:pt x="113" y="34"/>
                    <a:pt x="113" y="34"/>
                    <a:pt x="113" y="34"/>
                  </a:cubicBezTo>
                  <a:cubicBezTo>
                    <a:pt x="115" y="40"/>
                    <a:pt x="115" y="40"/>
                    <a:pt x="115" y="40"/>
                  </a:cubicBezTo>
                  <a:cubicBezTo>
                    <a:pt x="115" y="40"/>
                    <a:pt x="105" y="40"/>
                    <a:pt x="100" y="36"/>
                  </a:cubicBezTo>
                  <a:cubicBezTo>
                    <a:pt x="96" y="32"/>
                    <a:pt x="101" y="17"/>
                    <a:pt x="100" y="11"/>
                  </a:cubicBezTo>
                  <a:cubicBezTo>
                    <a:pt x="100" y="8"/>
                    <a:pt x="98" y="7"/>
                    <a:pt x="97" y="7"/>
                  </a:cubicBezTo>
                  <a:cubicBezTo>
                    <a:pt x="94" y="7"/>
                    <a:pt x="92" y="8"/>
                    <a:pt x="92" y="8"/>
                  </a:cubicBezTo>
                  <a:cubicBezTo>
                    <a:pt x="92" y="8"/>
                    <a:pt x="84" y="1"/>
                    <a:pt x="81" y="0"/>
                  </a:cubicBezTo>
                  <a:cubicBezTo>
                    <a:pt x="81" y="0"/>
                    <a:pt x="80" y="0"/>
                    <a:pt x="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Freeform 14">
              <a:extLst>
                <a:ext uri="{FF2B5EF4-FFF2-40B4-BE49-F238E27FC236}">
                  <a16:creationId xmlns:a16="http://schemas.microsoft.com/office/drawing/2014/main" id="{9277ED6D-8853-4E4D-A409-743CC6BAD9CE}"/>
                </a:ext>
              </a:extLst>
            </p:cNvPr>
            <p:cNvSpPr>
              <a:spLocks/>
            </p:cNvSpPr>
            <p:nvPr/>
          </p:nvSpPr>
          <p:spPr bwMode="gray">
            <a:xfrm>
              <a:off x="6876476" y="4207776"/>
              <a:ext cx="44311" cy="108763"/>
            </a:xfrm>
            <a:custGeom>
              <a:avLst/>
              <a:gdLst>
                <a:gd name="T0" fmla="*/ 0 w 16"/>
                <a:gd name="T1" fmla="*/ 0 h 39"/>
                <a:gd name="T2" fmla="*/ 0 w 16"/>
                <a:gd name="T3" fmla="*/ 21 h 39"/>
                <a:gd name="T4" fmla="*/ 16 w 16"/>
                <a:gd name="T5" fmla="*/ 39 h 39"/>
                <a:gd name="T6" fmla="*/ 16 w 16"/>
                <a:gd name="T7" fmla="*/ 39 h 39"/>
                <a:gd name="T8" fmla="*/ 0 w 16"/>
                <a:gd name="T9" fmla="*/ 21 h 39"/>
                <a:gd name="T10" fmla="*/ 0 w 16"/>
                <a:gd name="T11" fmla="*/ 0 h 39"/>
                <a:gd name="T12" fmla="*/ 0 w 1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6" h="39">
                  <a:moveTo>
                    <a:pt x="0" y="0"/>
                  </a:moveTo>
                  <a:cubicBezTo>
                    <a:pt x="0" y="21"/>
                    <a:pt x="0" y="21"/>
                    <a:pt x="0" y="21"/>
                  </a:cubicBezTo>
                  <a:cubicBezTo>
                    <a:pt x="0" y="21"/>
                    <a:pt x="16" y="30"/>
                    <a:pt x="16" y="39"/>
                  </a:cubicBezTo>
                  <a:cubicBezTo>
                    <a:pt x="16" y="39"/>
                    <a:pt x="16" y="39"/>
                    <a:pt x="16" y="39"/>
                  </a:cubicBezTo>
                  <a:cubicBezTo>
                    <a:pt x="16" y="30"/>
                    <a:pt x="0" y="21"/>
                    <a:pt x="0" y="21"/>
                  </a:cubicBezTo>
                  <a:cubicBezTo>
                    <a:pt x="0" y="21"/>
                    <a:pt x="0" y="21"/>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Freeform 15">
              <a:extLst>
                <a:ext uri="{FF2B5EF4-FFF2-40B4-BE49-F238E27FC236}">
                  <a16:creationId xmlns:a16="http://schemas.microsoft.com/office/drawing/2014/main" id="{18DEB090-1C20-4495-B9CE-BE4FB8F36C9A}"/>
                </a:ext>
              </a:extLst>
            </p:cNvPr>
            <p:cNvSpPr>
              <a:spLocks/>
            </p:cNvSpPr>
            <p:nvPr/>
          </p:nvSpPr>
          <p:spPr bwMode="gray">
            <a:xfrm>
              <a:off x="6248067" y="3214811"/>
              <a:ext cx="851976" cy="1653600"/>
            </a:xfrm>
            <a:custGeom>
              <a:avLst/>
              <a:gdLst>
                <a:gd name="T0" fmla="*/ 83 w 307"/>
                <a:gd name="T1" fmla="*/ 23 h 596"/>
                <a:gd name="T2" fmla="*/ 61 w 307"/>
                <a:gd name="T3" fmla="*/ 22 h 596"/>
                <a:gd name="T4" fmla="*/ 61 w 307"/>
                <a:gd name="T5" fmla="*/ 35 h 596"/>
                <a:gd name="T6" fmla="*/ 47 w 307"/>
                <a:gd name="T7" fmla="*/ 22 h 596"/>
                <a:gd name="T8" fmla="*/ 36 w 307"/>
                <a:gd name="T9" fmla="*/ 23 h 596"/>
                <a:gd name="T10" fmla="*/ 3 w 307"/>
                <a:gd name="T11" fmla="*/ 24 h 596"/>
                <a:gd name="T12" fmla="*/ 25 w 307"/>
                <a:gd name="T13" fmla="*/ 62 h 596"/>
                <a:gd name="T14" fmla="*/ 25 w 307"/>
                <a:gd name="T15" fmla="*/ 75 h 596"/>
                <a:gd name="T16" fmla="*/ 52 w 307"/>
                <a:gd name="T17" fmla="*/ 103 h 596"/>
                <a:gd name="T18" fmla="*/ 70 w 307"/>
                <a:gd name="T19" fmla="*/ 95 h 596"/>
                <a:gd name="T20" fmla="*/ 87 w 307"/>
                <a:gd name="T21" fmla="*/ 112 h 596"/>
                <a:gd name="T22" fmla="*/ 116 w 307"/>
                <a:gd name="T23" fmla="*/ 132 h 596"/>
                <a:gd name="T24" fmla="*/ 96 w 307"/>
                <a:gd name="T25" fmla="*/ 153 h 596"/>
                <a:gd name="T26" fmla="*/ 76 w 307"/>
                <a:gd name="T27" fmla="*/ 149 h 596"/>
                <a:gd name="T28" fmla="*/ 107 w 307"/>
                <a:gd name="T29" fmla="*/ 180 h 596"/>
                <a:gd name="T30" fmla="*/ 125 w 307"/>
                <a:gd name="T31" fmla="*/ 191 h 596"/>
                <a:gd name="T32" fmla="*/ 147 w 307"/>
                <a:gd name="T33" fmla="*/ 213 h 596"/>
                <a:gd name="T34" fmla="*/ 172 w 307"/>
                <a:gd name="T35" fmla="*/ 252 h 596"/>
                <a:gd name="T36" fmla="*/ 191 w 307"/>
                <a:gd name="T37" fmla="*/ 278 h 596"/>
                <a:gd name="T38" fmla="*/ 206 w 307"/>
                <a:gd name="T39" fmla="*/ 306 h 596"/>
                <a:gd name="T40" fmla="*/ 235 w 307"/>
                <a:gd name="T41" fmla="*/ 328 h 596"/>
                <a:gd name="T42" fmla="*/ 227 w 307"/>
                <a:gd name="T43" fmla="*/ 343 h 596"/>
                <a:gd name="T44" fmla="*/ 226 w 307"/>
                <a:gd name="T45" fmla="*/ 358 h 596"/>
                <a:gd name="T46" fmla="*/ 226 w 307"/>
                <a:gd name="T47" fmla="*/ 379 h 596"/>
                <a:gd name="T48" fmla="*/ 238 w 307"/>
                <a:gd name="T49" fmla="*/ 405 h 596"/>
                <a:gd name="T50" fmla="*/ 230 w 307"/>
                <a:gd name="T51" fmla="*/ 409 h 596"/>
                <a:gd name="T52" fmla="*/ 237 w 307"/>
                <a:gd name="T53" fmla="*/ 449 h 596"/>
                <a:gd name="T54" fmla="*/ 227 w 307"/>
                <a:gd name="T55" fmla="*/ 447 h 596"/>
                <a:gd name="T56" fmla="*/ 203 w 307"/>
                <a:gd name="T57" fmla="*/ 459 h 596"/>
                <a:gd name="T58" fmla="*/ 206 w 307"/>
                <a:gd name="T59" fmla="*/ 470 h 596"/>
                <a:gd name="T60" fmla="*/ 183 w 307"/>
                <a:gd name="T61" fmla="*/ 477 h 596"/>
                <a:gd name="T62" fmla="*/ 197 w 307"/>
                <a:gd name="T63" fmla="*/ 509 h 596"/>
                <a:gd name="T64" fmla="*/ 167 w 307"/>
                <a:gd name="T65" fmla="*/ 503 h 596"/>
                <a:gd name="T66" fmla="*/ 163 w 307"/>
                <a:gd name="T67" fmla="*/ 512 h 596"/>
                <a:gd name="T68" fmla="*/ 135 w 307"/>
                <a:gd name="T69" fmla="*/ 528 h 596"/>
                <a:gd name="T70" fmla="*/ 153 w 307"/>
                <a:gd name="T71" fmla="*/ 582 h 596"/>
                <a:gd name="T72" fmla="*/ 157 w 307"/>
                <a:gd name="T73" fmla="*/ 596 h 596"/>
                <a:gd name="T74" fmla="*/ 192 w 307"/>
                <a:gd name="T75" fmla="*/ 565 h 596"/>
                <a:gd name="T76" fmla="*/ 215 w 307"/>
                <a:gd name="T77" fmla="*/ 552 h 596"/>
                <a:gd name="T78" fmla="*/ 235 w 307"/>
                <a:gd name="T79" fmla="*/ 523 h 596"/>
                <a:gd name="T80" fmla="*/ 305 w 307"/>
                <a:gd name="T81" fmla="*/ 426 h 596"/>
                <a:gd name="T82" fmla="*/ 294 w 307"/>
                <a:gd name="T83" fmla="*/ 364 h 596"/>
                <a:gd name="T84" fmla="*/ 217 w 307"/>
                <a:gd name="T85" fmla="*/ 266 h 596"/>
                <a:gd name="T86" fmla="*/ 145 w 307"/>
                <a:gd name="T87" fmla="*/ 177 h 596"/>
                <a:gd name="T88" fmla="*/ 166 w 307"/>
                <a:gd name="T89" fmla="*/ 107 h 596"/>
                <a:gd name="T90" fmla="*/ 191 w 307"/>
                <a:gd name="T91" fmla="*/ 95 h 596"/>
                <a:gd name="T92" fmla="*/ 194 w 307"/>
                <a:gd name="T93" fmla="*/ 69 h 596"/>
                <a:gd name="T94" fmla="*/ 185 w 307"/>
                <a:gd name="T95" fmla="*/ 69 h 596"/>
                <a:gd name="T96" fmla="*/ 156 w 307"/>
                <a:gd name="T97" fmla="*/ 56 h 596"/>
                <a:gd name="T98" fmla="*/ 155 w 307"/>
                <a:gd name="T99" fmla="*/ 45 h 596"/>
                <a:gd name="T100" fmla="*/ 150 w 307"/>
                <a:gd name="T101" fmla="*/ 42 h 596"/>
                <a:gd name="T102" fmla="*/ 147 w 307"/>
                <a:gd name="T103" fmla="*/ 34 h 596"/>
                <a:gd name="T104" fmla="*/ 138 w 307"/>
                <a:gd name="T105" fmla="*/ 19 h 596"/>
                <a:gd name="T106" fmla="*/ 117 w 307"/>
                <a:gd name="T107" fmla="*/ 1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7" h="596">
                  <a:moveTo>
                    <a:pt x="101" y="0"/>
                  </a:moveTo>
                  <a:cubicBezTo>
                    <a:pt x="101" y="0"/>
                    <a:pt x="89" y="3"/>
                    <a:pt x="86" y="7"/>
                  </a:cubicBezTo>
                  <a:cubicBezTo>
                    <a:pt x="83" y="11"/>
                    <a:pt x="88" y="21"/>
                    <a:pt x="83" y="23"/>
                  </a:cubicBezTo>
                  <a:cubicBezTo>
                    <a:pt x="77" y="24"/>
                    <a:pt x="71" y="27"/>
                    <a:pt x="71" y="27"/>
                  </a:cubicBezTo>
                  <a:cubicBezTo>
                    <a:pt x="68" y="22"/>
                    <a:pt x="68" y="22"/>
                    <a:pt x="68" y="22"/>
                  </a:cubicBezTo>
                  <a:cubicBezTo>
                    <a:pt x="64" y="22"/>
                    <a:pt x="62" y="22"/>
                    <a:pt x="61" y="22"/>
                  </a:cubicBezTo>
                  <a:cubicBezTo>
                    <a:pt x="62" y="24"/>
                    <a:pt x="65" y="27"/>
                    <a:pt x="66" y="30"/>
                  </a:cubicBezTo>
                  <a:cubicBezTo>
                    <a:pt x="67" y="32"/>
                    <a:pt x="67" y="34"/>
                    <a:pt x="63" y="35"/>
                  </a:cubicBezTo>
                  <a:cubicBezTo>
                    <a:pt x="62" y="35"/>
                    <a:pt x="61" y="35"/>
                    <a:pt x="61" y="35"/>
                  </a:cubicBezTo>
                  <a:cubicBezTo>
                    <a:pt x="54" y="35"/>
                    <a:pt x="54" y="32"/>
                    <a:pt x="54" y="32"/>
                  </a:cubicBezTo>
                  <a:cubicBezTo>
                    <a:pt x="54" y="32"/>
                    <a:pt x="54" y="31"/>
                    <a:pt x="54" y="31"/>
                  </a:cubicBezTo>
                  <a:cubicBezTo>
                    <a:pt x="47" y="22"/>
                    <a:pt x="47" y="22"/>
                    <a:pt x="47" y="22"/>
                  </a:cubicBezTo>
                  <a:cubicBezTo>
                    <a:pt x="43" y="23"/>
                    <a:pt x="43" y="23"/>
                    <a:pt x="43" y="23"/>
                  </a:cubicBezTo>
                  <a:cubicBezTo>
                    <a:pt x="44" y="32"/>
                    <a:pt x="44" y="32"/>
                    <a:pt x="44" y="32"/>
                  </a:cubicBezTo>
                  <a:cubicBezTo>
                    <a:pt x="36" y="23"/>
                    <a:pt x="36" y="23"/>
                    <a:pt x="36" y="23"/>
                  </a:cubicBezTo>
                  <a:cubicBezTo>
                    <a:pt x="36" y="23"/>
                    <a:pt x="29" y="35"/>
                    <a:pt x="24" y="35"/>
                  </a:cubicBezTo>
                  <a:cubicBezTo>
                    <a:pt x="21" y="35"/>
                    <a:pt x="10" y="23"/>
                    <a:pt x="5" y="23"/>
                  </a:cubicBezTo>
                  <a:cubicBezTo>
                    <a:pt x="4" y="23"/>
                    <a:pt x="3" y="23"/>
                    <a:pt x="3" y="24"/>
                  </a:cubicBezTo>
                  <a:cubicBezTo>
                    <a:pt x="0" y="30"/>
                    <a:pt x="0" y="41"/>
                    <a:pt x="4" y="47"/>
                  </a:cubicBezTo>
                  <a:cubicBezTo>
                    <a:pt x="9" y="52"/>
                    <a:pt x="21" y="65"/>
                    <a:pt x="21" y="65"/>
                  </a:cubicBezTo>
                  <a:cubicBezTo>
                    <a:pt x="21" y="65"/>
                    <a:pt x="23" y="62"/>
                    <a:pt x="25" y="62"/>
                  </a:cubicBezTo>
                  <a:cubicBezTo>
                    <a:pt x="26" y="62"/>
                    <a:pt x="27" y="62"/>
                    <a:pt x="27" y="63"/>
                  </a:cubicBezTo>
                  <a:cubicBezTo>
                    <a:pt x="28" y="64"/>
                    <a:pt x="28" y="64"/>
                    <a:pt x="28" y="65"/>
                  </a:cubicBezTo>
                  <a:cubicBezTo>
                    <a:pt x="28" y="67"/>
                    <a:pt x="25" y="70"/>
                    <a:pt x="25" y="75"/>
                  </a:cubicBezTo>
                  <a:cubicBezTo>
                    <a:pt x="25" y="77"/>
                    <a:pt x="26" y="80"/>
                    <a:pt x="28" y="83"/>
                  </a:cubicBezTo>
                  <a:cubicBezTo>
                    <a:pt x="36" y="92"/>
                    <a:pt x="46" y="103"/>
                    <a:pt x="46" y="103"/>
                  </a:cubicBezTo>
                  <a:cubicBezTo>
                    <a:pt x="52" y="103"/>
                    <a:pt x="52" y="103"/>
                    <a:pt x="52" y="103"/>
                  </a:cubicBezTo>
                  <a:cubicBezTo>
                    <a:pt x="52" y="103"/>
                    <a:pt x="55" y="111"/>
                    <a:pt x="58" y="111"/>
                  </a:cubicBezTo>
                  <a:cubicBezTo>
                    <a:pt x="59" y="111"/>
                    <a:pt x="60" y="110"/>
                    <a:pt x="61" y="109"/>
                  </a:cubicBezTo>
                  <a:cubicBezTo>
                    <a:pt x="66" y="103"/>
                    <a:pt x="65" y="95"/>
                    <a:pt x="70" y="95"/>
                  </a:cubicBezTo>
                  <a:cubicBezTo>
                    <a:pt x="70" y="95"/>
                    <a:pt x="70" y="95"/>
                    <a:pt x="70" y="95"/>
                  </a:cubicBezTo>
                  <a:cubicBezTo>
                    <a:pt x="77" y="95"/>
                    <a:pt x="93" y="109"/>
                    <a:pt x="93" y="109"/>
                  </a:cubicBezTo>
                  <a:cubicBezTo>
                    <a:pt x="93" y="109"/>
                    <a:pt x="89" y="110"/>
                    <a:pt x="87" y="112"/>
                  </a:cubicBezTo>
                  <a:cubicBezTo>
                    <a:pt x="86" y="113"/>
                    <a:pt x="86" y="114"/>
                    <a:pt x="86" y="114"/>
                  </a:cubicBezTo>
                  <a:cubicBezTo>
                    <a:pt x="86" y="116"/>
                    <a:pt x="87" y="118"/>
                    <a:pt x="92" y="119"/>
                  </a:cubicBezTo>
                  <a:cubicBezTo>
                    <a:pt x="103" y="125"/>
                    <a:pt x="116" y="127"/>
                    <a:pt x="116" y="132"/>
                  </a:cubicBezTo>
                  <a:cubicBezTo>
                    <a:pt x="116" y="133"/>
                    <a:pt x="116" y="134"/>
                    <a:pt x="115" y="134"/>
                  </a:cubicBezTo>
                  <a:cubicBezTo>
                    <a:pt x="115" y="135"/>
                    <a:pt x="115" y="135"/>
                    <a:pt x="115" y="135"/>
                  </a:cubicBezTo>
                  <a:cubicBezTo>
                    <a:pt x="110" y="142"/>
                    <a:pt x="96" y="153"/>
                    <a:pt x="96" y="153"/>
                  </a:cubicBezTo>
                  <a:cubicBezTo>
                    <a:pt x="96" y="153"/>
                    <a:pt x="82" y="149"/>
                    <a:pt x="77" y="149"/>
                  </a:cubicBezTo>
                  <a:cubicBezTo>
                    <a:pt x="77" y="149"/>
                    <a:pt x="77" y="149"/>
                    <a:pt x="77" y="149"/>
                  </a:cubicBezTo>
                  <a:cubicBezTo>
                    <a:pt x="76" y="149"/>
                    <a:pt x="76" y="149"/>
                    <a:pt x="76" y="149"/>
                  </a:cubicBezTo>
                  <a:cubicBezTo>
                    <a:pt x="76" y="149"/>
                    <a:pt x="76" y="149"/>
                    <a:pt x="76" y="150"/>
                  </a:cubicBezTo>
                  <a:cubicBezTo>
                    <a:pt x="77" y="153"/>
                    <a:pt x="77" y="162"/>
                    <a:pt x="77" y="162"/>
                  </a:cubicBezTo>
                  <a:cubicBezTo>
                    <a:pt x="77" y="162"/>
                    <a:pt x="102" y="177"/>
                    <a:pt x="107" y="180"/>
                  </a:cubicBezTo>
                  <a:cubicBezTo>
                    <a:pt x="111" y="184"/>
                    <a:pt x="125" y="188"/>
                    <a:pt x="125" y="188"/>
                  </a:cubicBezTo>
                  <a:cubicBezTo>
                    <a:pt x="125" y="188"/>
                    <a:pt x="125" y="188"/>
                    <a:pt x="125" y="188"/>
                  </a:cubicBezTo>
                  <a:cubicBezTo>
                    <a:pt x="125" y="188"/>
                    <a:pt x="125" y="189"/>
                    <a:pt x="125" y="191"/>
                  </a:cubicBezTo>
                  <a:cubicBezTo>
                    <a:pt x="125" y="195"/>
                    <a:pt x="125" y="202"/>
                    <a:pt x="127" y="204"/>
                  </a:cubicBezTo>
                  <a:cubicBezTo>
                    <a:pt x="130" y="207"/>
                    <a:pt x="147" y="213"/>
                    <a:pt x="147" y="213"/>
                  </a:cubicBezTo>
                  <a:cubicBezTo>
                    <a:pt x="147" y="213"/>
                    <a:pt x="147" y="213"/>
                    <a:pt x="147" y="213"/>
                  </a:cubicBezTo>
                  <a:cubicBezTo>
                    <a:pt x="147" y="213"/>
                    <a:pt x="146" y="214"/>
                    <a:pt x="146" y="216"/>
                  </a:cubicBezTo>
                  <a:cubicBezTo>
                    <a:pt x="146" y="221"/>
                    <a:pt x="148" y="230"/>
                    <a:pt x="154" y="236"/>
                  </a:cubicBezTo>
                  <a:cubicBezTo>
                    <a:pt x="164" y="244"/>
                    <a:pt x="172" y="252"/>
                    <a:pt x="172" y="252"/>
                  </a:cubicBezTo>
                  <a:cubicBezTo>
                    <a:pt x="173" y="261"/>
                    <a:pt x="173" y="261"/>
                    <a:pt x="173" y="261"/>
                  </a:cubicBezTo>
                  <a:cubicBezTo>
                    <a:pt x="184" y="260"/>
                    <a:pt x="184" y="260"/>
                    <a:pt x="184" y="260"/>
                  </a:cubicBezTo>
                  <a:cubicBezTo>
                    <a:pt x="184" y="260"/>
                    <a:pt x="186" y="273"/>
                    <a:pt x="191" y="278"/>
                  </a:cubicBezTo>
                  <a:cubicBezTo>
                    <a:pt x="197" y="283"/>
                    <a:pt x="204" y="284"/>
                    <a:pt x="204" y="284"/>
                  </a:cubicBezTo>
                  <a:cubicBezTo>
                    <a:pt x="204" y="284"/>
                    <a:pt x="222" y="295"/>
                    <a:pt x="216" y="298"/>
                  </a:cubicBezTo>
                  <a:cubicBezTo>
                    <a:pt x="212" y="301"/>
                    <a:pt x="206" y="303"/>
                    <a:pt x="206" y="306"/>
                  </a:cubicBezTo>
                  <a:cubicBezTo>
                    <a:pt x="206" y="306"/>
                    <a:pt x="206" y="306"/>
                    <a:pt x="206" y="306"/>
                  </a:cubicBezTo>
                  <a:cubicBezTo>
                    <a:pt x="206" y="308"/>
                    <a:pt x="207" y="310"/>
                    <a:pt x="210" y="313"/>
                  </a:cubicBezTo>
                  <a:cubicBezTo>
                    <a:pt x="221" y="321"/>
                    <a:pt x="235" y="328"/>
                    <a:pt x="235" y="328"/>
                  </a:cubicBezTo>
                  <a:cubicBezTo>
                    <a:pt x="229" y="340"/>
                    <a:pt x="227" y="342"/>
                    <a:pt x="227" y="343"/>
                  </a:cubicBezTo>
                  <a:cubicBezTo>
                    <a:pt x="227" y="343"/>
                    <a:pt x="227" y="343"/>
                    <a:pt x="227" y="343"/>
                  </a:cubicBezTo>
                  <a:cubicBezTo>
                    <a:pt x="227" y="343"/>
                    <a:pt x="227" y="343"/>
                    <a:pt x="227" y="343"/>
                  </a:cubicBezTo>
                  <a:cubicBezTo>
                    <a:pt x="227" y="343"/>
                    <a:pt x="237" y="347"/>
                    <a:pt x="234" y="353"/>
                  </a:cubicBezTo>
                  <a:cubicBezTo>
                    <a:pt x="231" y="358"/>
                    <a:pt x="228" y="358"/>
                    <a:pt x="227" y="358"/>
                  </a:cubicBezTo>
                  <a:cubicBezTo>
                    <a:pt x="227" y="358"/>
                    <a:pt x="227" y="358"/>
                    <a:pt x="226" y="358"/>
                  </a:cubicBezTo>
                  <a:cubicBezTo>
                    <a:pt x="226" y="358"/>
                    <a:pt x="226" y="358"/>
                    <a:pt x="226" y="358"/>
                  </a:cubicBezTo>
                  <a:cubicBezTo>
                    <a:pt x="226" y="358"/>
                    <a:pt x="226" y="358"/>
                    <a:pt x="226" y="358"/>
                  </a:cubicBezTo>
                  <a:cubicBezTo>
                    <a:pt x="226" y="379"/>
                    <a:pt x="226" y="379"/>
                    <a:pt x="226" y="379"/>
                  </a:cubicBezTo>
                  <a:cubicBezTo>
                    <a:pt x="226" y="379"/>
                    <a:pt x="242" y="388"/>
                    <a:pt x="242" y="397"/>
                  </a:cubicBezTo>
                  <a:cubicBezTo>
                    <a:pt x="242" y="397"/>
                    <a:pt x="242" y="397"/>
                    <a:pt x="242" y="397"/>
                  </a:cubicBezTo>
                  <a:cubicBezTo>
                    <a:pt x="242" y="401"/>
                    <a:pt x="240" y="404"/>
                    <a:pt x="238" y="405"/>
                  </a:cubicBezTo>
                  <a:cubicBezTo>
                    <a:pt x="236" y="407"/>
                    <a:pt x="233" y="407"/>
                    <a:pt x="232" y="408"/>
                  </a:cubicBezTo>
                  <a:cubicBezTo>
                    <a:pt x="231" y="409"/>
                    <a:pt x="230" y="409"/>
                    <a:pt x="230" y="409"/>
                  </a:cubicBezTo>
                  <a:cubicBezTo>
                    <a:pt x="230" y="409"/>
                    <a:pt x="230" y="409"/>
                    <a:pt x="230" y="409"/>
                  </a:cubicBezTo>
                  <a:cubicBezTo>
                    <a:pt x="231" y="412"/>
                    <a:pt x="239" y="439"/>
                    <a:pt x="239" y="439"/>
                  </a:cubicBezTo>
                  <a:cubicBezTo>
                    <a:pt x="239" y="439"/>
                    <a:pt x="239" y="439"/>
                    <a:pt x="239" y="439"/>
                  </a:cubicBezTo>
                  <a:cubicBezTo>
                    <a:pt x="237" y="446"/>
                    <a:pt x="237" y="448"/>
                    <a:pt x="237" y="449"/>
                  </a:cubicBezTo>
                  <a:cubicBezTo>
                    <a:pt x="237" y="449"/>
                    <a:pt x="237" y="449"/>
                    <a:pt x="237" y="449"/>
                  </a:cubicBezTo>
                  <a:cubicBezTo>
                    <a:pt x="237" y="449"/>
                    <a:pt x="232" y="447"/>
                    <a:pt x="228" y="447"/>
                  </a:cubicBezTo>
                  <a:cubicBezTo>
                    <a:pt x="227" y="447"/>
                    <a:pt x="227" y="447"/>
                    <a:pt x="227" y="447"/>
                  </a:cubicBezTo>
                  <a:cubicBezTo>
                    <a:pt x="226" y="447"/>
                    <a:pt x="225" y="447"/>
                    <a:pt x="224" y="448"/>
                  </a:cubicBezTo>
                  <a:cubicBezTo>
                    <a:pt x="220" y="450"/>
                    <a:pt x="219" y="458"/>
                    <a:pt x="219" y="458"/>
                  </a:cubicBezTo>
                  <a:cubicBezTo>
                    <a:pt x="203" y="459"/>
                    <a:pt x="203" y="459"/>
                    <a:pt x="203" y="459"/>
                  </a:cubicBezTo>
                  <a:cubicBezTo>
                    <a:pt x="203" y="459"/>
                    <a:pt x="203" y="459"/>
                    <a:pt x="203" y="459"/>
                  </a:cubicBezTo>
                  <a:cubicBezTo>
                    <a:pt x="206" y="470"/>
                    <a:pt x="206" y="470"/>
                    <a:pt x="206" y="470"/>
                  </a:cubicBezTo>
                  <a:cubicBezTo>
                    <a:pt x="206" y="470"/>
                    <a:pt x="206" y="470"/>
                    <a:pt x="206" y="470"/>
                  </a:cubicBezTo>
                  <a:cubicBezTo>
                    <a:pt x="206" y="470"/>
                    <a:pt x="199" y="469"/>
                    <a:pt x="193" y="469"/>
                  </a:cubicBezTo>
                  <a:cubicBezTo>
                    <a:pt x="188" y="469"/>
                    <a:pt x="184" y="469"/>
                    <a:pt x="184" y="471"/>
                  </a:cubicBezTo>
                  <a:cubicBezTo>
                    <a:pt x="183" y="472"/>
                    <a:pt x="183" y="475"/>
                    <a:pt x="183" y="477"/>
                  </a:cubicBezTo>
                  <a:cubicBezTo>
                    <a:pt x="183" y="483"/>
                    <a:pt x="185" y="491"/>
                    <a:pt x="190" y="495"/>
                  </a:cubicBezTo>
                  <a:cubicBezTo>
                    <a:pt x="195" y="499"/>
                    <a:pt x="199" y="505"/>
                    <a:pt x="199" y="507"/>
                  </a:cubicBezTo>
                  <a:cubicBezTo>
                    <a:pt x="199" y="508"/>
                    <a:pt x="199" y="509"/>
                    <a:pt x="197" y="509"/>
                  </a:cubicBezTo>
                  <a:cubicBezTo>
                    <a:pt x="197" y="509"/>
                    <a:pt x="197" y="509"/>
                    <a:pt x="197" y="509"/>
                  </a:cubicBezTo>
                  <a:cubicBezTo>
                    <a:pt x="192" y="509"/>
                    <a:pt x="186" y="498"/>
                    <a:pt x="179" y="498"/>
                  </a:cubicBezTo>
                  <a:cubicBezTo>
                    <a:pt x="172" y="498"/>
                    <a:pt x="170" y="503"/>
                    <a:pt x="167" y="503"/>
                  </a:cubicBezTo>
                  <a:cubicBezTo>
                    <a:pt x="164" y="503"/>
                    <a:pt x="154" y="503"/>
                    <a:pt x="154" y="503"/>
                  </a:cubicBezTo>
                  <a:cubicBezTo>
                    <a:pt x="154" y="503"/>
                    <a:pt x="154" y="503"/>
                    <a:pt x="154" y="503"/>
                  </a:cubicBezTo>
                  <a:cubicBezTo>
                    <a:pt x="154" y="503"/>
                    <a:pt x="163" y="509"/>
                    <a:pt x="163" y="512"/>
                  </a:cubicBezTo>
                  <a:cubicBezTo>
                    <a:pt x="163" y="514"/>
                    <a:pt x="161" y="515"/>
                    <a:pt x="157" y="515"/>
                  </a:cubicBezTo>
                  <a:cubicBezTo>
                    <a:pt x="144" y="517"/>
                    <a:pt x="135" y="520"/>
                    <a:pt x="134" y="525"/>
                  </a:cubicBezTo>
                  <a:cubicBezTo>
                    <a:pt x="134" y="526"/>
                    <a:pt x="135" y="527"/>
                    <a:pt x="135" y="528"/>
                  </a:cubicBezTo>
                  <a:cubicBezTo>
                    <a:pt x="140" y="534"/>
                    <a:pt x="157" y="543"/>
                    <a:pt x="157" y="543"/>
                  </a:cubicBezTo>
                  <a:cubicBezTo>
                    <a:pt x="147" y="551"/>
                    <a:pt x="147" y="551"/>
                    <a:pt x="147" y="551"/>
                  </a:cubicBezTo>
                  <a:cubicBezTo>
                    <a:pt x="147" y="551"/>
                    <a:pt x="158" y="578"/>
                    <a:pt x="153" y="582"/>
                  </a:cubicBezTo>
                  <a:cubicBezTo>
                    <a:pt x="150" y="585"/>
                    <a:pt x="147" y="589"/>
                    <a:pt x="146" y="593"/>
                  </a:cubicBezTo>
                  <a:cubicBezTo>
                    <a:pt x="147" y="593"/>
                    <a:pt x="147" y="593"/>
                    <a:pt x="147" y="593"/>
                  </a:cubicBezTo>
                  <a:cubicBezTo>
                    <a:pt x="150" y="595"/>
                    <a:pt x="153" y="596"/>
                    <a:pt x="157" y="596"/>
                  </a:cubicBezTo>
                  <a:cubicBezTo>
                    <a:pt x="162" y="596"/>
                    <a:pt x="167" y="594"/>
                    <a:pt x="172" y="588"/>
                  </a:cubicBezTo>
                  <a:cubicBezTo>
                    <a:pt x="180" y="580"/>
                    <a:pt x="190" y="577"/>
                    <a:pt x="190" y="577"/>
                  </a:cubicBezTo>
                  <a:cubicBezTo>
                    <a:pt x="192" y="565"/>
                    <a:pt x="192" y="565"/>
                    <a:pt x="192" y="565"/>
                  </a:cubicBezTo>
                  <a:cubicBezTo>
                    <a:pt x="192" y="553"/>
                    <a:pt x="192" y="553"/>
                    <a:pt x="192" y="553"/>
                  </a:cubicBezTo>
                  <a:cubicBezTo>
                    <a:pt x="192" y="553"/>
                    <a:pt x="200" y="556"/>
                    <a:pt x="206" y="556"/>
                  </a:cubicBezTo>
                  <a:cubicBezTo>
                    <a:pt x="210" y="556"/>
                    <a:pt x="213" y="555"/>
                    <a:pt x="215" y="552"/>
                  </a:cubicBezTo>
                  <a:cubicBezTo>
                    <a:pt x="218" y="543"/>
                    <a:pt x="203" y="534"/>
                    <a:pt x="206" y="532"/>
                  </a:cubicBezTo>
                  <a:cubicBezTo>
                    <a:pt x="209" y="529"/>
                    <a:pt x="226" y="521"/>
                    <a:pt x="226" y="521"/>
                  </a:cubicBezTo>
                  <a:cubicBezTo>
                    <a:pt x="226" y="521"/>
                    <a:pt x="229" y="523"/>
                    <a:pt x="235" y="523"/>
                  </a:cubicBezTo>
                  <a:cubicBezTo>
                    <a:pt x="239" y="523"/>
                    <a:pt x="245" y="522"/>
                    <a:pt x="252" y="518"/>
                  </a:cubicBezTo>
                  <a:cubicBezTo>
                    <a:pt x="268" y="510"/>
                    <a:pt x="292" y="493"/>
                    <a:pt x="295" y="480"/>
                  </a:cubicBezTo>
                  <a:cubicBezTo>
                    <a:pt x="297" y="467"/>
                    <a:pt x="307" y="434"/>
                    <a:pt x="305" y="426"/>
                  </a:cubicBezTo>
                  <a:cubicBezTo>
                    <a:pt x="304" y="419"/>
                    <a:pt x="290" y="405"/>
                    <a:pt x="290" y="405"/>
                  </a:cubicBezTo>
                  <a:cubicBezTo>
                    <a:pt x="298" y="402"/>
                    <a:pt x="298" y="402"/>
                    <a:pt x="298" y="402"/>
                  </a:cubicBezTo>
                  <a:cubicBezTo>
                    <a:pt x="298" y="402"/>
                    <a:pt x="298" y="374"/>
                    <a:pt x="294" y="364"/>
                  </a:cubicBezTo>
                  <a:cubicBezTo>
                    <a:pt x="289" y="354"/>
                    <a:pt x="277" y="337"/>
                    <a:pt x="277" y="337"/>
                  </a:cubicBezTo>
                  <a:cubicBezTo>
                    <a:pt x="277" y="337"/>
                    <a:pt x="286" y="326"/>
                    <a:pt x="274" y="314"/>
                  </a:cubicBezTo>
                  <a:cubicBezTo>
                    <a:pt x="261" y="303"/>
                    <a:pt x="227" y="271"/>
                    <a:pt x="217" y="266"/>
                  </a:cubicBezTo>
                  <a:cubicBezTo>
                    <a:pt x="206" y="261"/>
                    <a:pt x="195" y="255"/>
                    <a:pt x="193" y="249"/>
                  </a:cubicBezTo>
                  <a:cubicBezTo>
                    <a:pt x="190" y="244"/>
                    <a:pt x="196" y="240"/>
                    <a:pt x="191" y="232"/>
                  </a:cubicBezTo>
                  <a:cubicBezTo>
                    <a:pt x="187" y="225"/>
                    <a:pt x="150" y="194"/>
                    <a:pt x="145" y="177"/>
                  </a:cubicBezTo>
                  <a:cubicBezTo>
                    <a:pt x="141" y="159"/>
                    <a:pt x="137" y="139"/>
                    <a:pt x="141" y="135"/>
                  </a:cubicBezTo>
                  <a:cubicBezTo>
                    <a:pt x="147" y="132"/>
                    <a:pt x="148" y="120"/>
                    <a:pt x="148" y="120"/>
                  </a:cubicBezTo>
                  <a:cubicBezTo>
                    <a:pt x="148" y="120"/>
                    <a:pt x="162" y="110"/>
                    <a:pt x="166" y="107"/>
                  </a:cubicBezTo>
                  <a:cubicBezTo>
                    <a:pt x="170" y="105"/>
                    <a:pt x="172" y="97"/>
                    <a:pt x="172" y="97"/>
                  </a:cubicBezTo>
                  <a:cubicBezTo>
                    <a:pt x="172" y="97"/>
                    <a:pt x="177" y="98"/>
                    <a:pt x="181" y="98"/>
                  </a:cubicBezTo>
                  <a:cubicBezTo>
                    <a:pt x="185" y="98"/>
                    <a:pt x="189" y="97"/>
                    <a:pt x="191" y="95"/>
                  </a:cubicBezTo>
                  <a:cubicBezTo>
                    <a:pt x="195" y="92"/>
                    <a:pt x="195" y="75"/>
                    <a:pt x="195" y="75"/>
                  </a:cubicBezTo>
                  <a:cubicBezTo>
                    <a:pt x="200" y="71"/>
                    <a:pt x="200" y="71"/>
                    <a:pt x="200" y="71"/>
                  </a:cubicBezTo>
                  <a:cubicBezTo>
                    <a:pt x="199" y="71"/>
                    <a:pt x="197" y="69"/>
                    <a:pt x="194" y="69"/>
                  </a:cubicBezTo>
                  <a:cubicBezTo>
                    <a:pt x="192" y="69"/>
                    <a:pt x="191" y="69"/>
                    <a:pt x="190" y="69"/>
                  </a:cubicBezTo>
                  <a:cubicBezTo>
                    <a:pt x="189" y="69"/>
                    <a:pt x="188" y="69"/>
                    <a:pt x="188" y="69"/>
                  </a:cubicBezTo>
                  <a:cubicBezTo>
                    <a:pt x="187" y="69"/>
                    <a:pt x="186" y="69"/>
                    <a:pt x="185" y="69"/>
                  </a:cubicBezTo>
                  <a:cubicBezTo>
                    <a:pt x="181" y="69"/>
                    <a:pt x="176" y="69"/>
                    <a:pt x="172" y="65"/>
                  </a:cubicBezTo>
                  <a:cubicBezTo>
                    <a:pt x="167" y="60"/>
                    <a:pt x="164" y="56"/>
                    <a:pt x="164" y="56"/>
                  </a:cubicBezTo>
                  <a:cubicBezTo>
                    <a:pt x="156" y="56"/>
                    <a:pt x="156" y="56"/>
                    <a:pt x="156" y="56"/>
                  </a:cubicBezTo>
                  <a:cubicBezTo>
                    <a:pt x="156" y="55"/>
                    <a:pt x="156" y="55"/>
                    <a:pt x="156" y="55"/>
                  </a:cubicBezTo>
                  <a:cubicBezTo>
                    <a:pt x="156" y="55"/>
                    <a:pt x="155" y="55"/>
                    <a:pt x="155" y="55"/>
                  </a:cubicBezTo>
                  <a:cubicBezTo>
                    <a:pt x="155" y="55"/>
                    <a:pt x="155" y="55"/>
                    <a:pt x="155" y="45"/>
                  </a:cubicBezTo>
                  <a:cubicBezTo>
                    <a:pt x="150" y="43"/>
                    <a:pt x="150" y="43"/>
                    <a:pt x="150" y="43"/>
                  </a:cubicBezTo>
                  <a:cubicBezTo>
                    <a:pt x="150" y="43"/>
                    <a:pt x="150" y="42"/>
                    <a:pt x="150" y="42"/>
                  </a:cubicBezTo>
                  <a:cubicBezTo>
                    <a:pt x="150" y="42"/>
                    <a:pt x="150" y="42"/>
                    <a:pt x="150" y="42"/>
                  </a:cubicBezTo>
                  <a:cubicBezTo>
                    <a:pt x="150" y="42"/>
                    <a:pt x="150" y="42"/>
                    <a:pt x="147" y="34"/>
                  </a:cubicBezTo>
                  <a:cubicBezTo>
                    <a:pt x="147" y="34"/>
                    <a:pt x="147" y="34"/>
                    <a:pt x="147" y="34"/>
                  </a:cubicBezTo>
                  <a:cubicBezTo>
                    <a:pt x="147" y="34"/>
                    <a:pt x="147" y="34"/>
                    <a:pt x="147" y="34"/>
                  </a:cubicBezTo>
                  <a:cubicBezTo>
                    <a:pt x="147" y="34"/>
                    <a:pt x="156" y="30"/>
                    <a:pt x="156" y="25"/>
                  </a:cubicBezTo>
                  <a:cubicBezTo>
                    <a:pt x="156" y="25"/>
                    <a:pt x="156" y="24"/>
                    <a:pt x="155" y="24"/>
                  </a:cubicBezTo>
                  <a:cubicBezTo>
                    <a:pt x="152" y="19"/>
                    <a:pt x="142" y="19"/>
                    <a:pt x="138" y="19"/>
                  </a:cubicBezTo>
                  <a:cubicBezTo>
                    <a:pt x="138" y="19"/>
                    <a:pt x="137" y="19"/>
                    <a:pt x="137" y="19"/>
                  </a:cubicBezTo>
                  <a:cubicBezTo>
                    <a:pt x="133" y="13"/>
                    <a:pt x="133" y="13"/>
                    <a:pt x="133" y="13"/>
                  </a:cubicBezTo>
                  <a:cubicBezTo>
                    <a:pt x="117" y="17"/>
                    <a:pt x="117" y="17"/>
                    <a:pt x="117" y="17"/>
                  </a:cubicBezTo>
                  <a:cubicBezTo>
                    <a:pt x="101" y="0"/>
                    <a:pt x="101" y="0"/>
                    <a:pt x="1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 name="Freeform 16">
              <a:extLst>
                <a:ext uri="{FF2B5EF4-FFF2-40B4-BE49-F238E27FC236}">
                  <a16:creationId xmlns:a16="http://schemas.microsoft.com/office/drawing/2014/main" id="{816FDAFF-0414-4EAE-9BD3-9852CBCB06DE}"/>
                </a:ext>
              </a:extLst>
            </p:cNvPr>
            <p:cNvSpPr>
              <a:spLocks/>
            </p:cNvSpPr>
            <p:nvPr/>
          </p:nvSpPr>
          <p:spPr bwMode="gray">
            <a:xfrm>
              <a:off x="4064750" y="2622656"/>
              <a:ext cx="743213" cy="249752"/>
            </a:xfrm>
            <a:custGeom>
              <a:avLst/>
              <a:gdLst>
                <a:gd name="T0" fmla="*/ 140 w 268"/>
                <a:gd name="T1" fmla="*/ 0 h 90"/>
                <a:gd name="T2" fmla="*/ 132 w 268"/>
                <a:gd name="T3" fmla="*/ 0 h 90"/>
                <a:gd name="T4" fmla="*/ 5 w 268"/>
                <a:gd name="T5" fmla="*/ 8 h 90"/>
                <a:gd name="T6" fmla="*/ 23 w 268"/>
                <a:gd name="T7" fmla="*/ 16 h 90"/>
                <a:gd name="T8" fmla="*/ 51 w 268"/>
                <a:gd name="T9" fmla="*/ 26 h 90"/>
                <a:gd name="T10" fmla="*/ 73 w 268"/>
                <a:gd name="T11" fmla="*/ 35 h 90"/>
                <a:gd name="T12" fmla="*/ 76 w 268"/>
                <a:gd name="T13" fmla="*/ 37 h 90"/>
                <a:gd name="T14" fmla="*/ 75 w 268"/>
                <a:gd name="T15" fmla="*/ 40 h 90"/>
                <a:gd name="T16" fmla="*/ 95 w 268"/>
                <a:gd name="T17" fmla="*/ 47 h 90"/>
                <a:gd name="T18" fmla="*/ 108 w 268"/>
                <a:gd name="T19" fmla="*/ 46 h 90"/>
                <a:gd name="T20" fmla="*/ 115 w 268"/>
                <a:gd name="T21" fmla="*/ 51 h 90"/>
                <a:gd name="T22" fmla="*/ 121 w 268"/>
                <a:gd name="T23" fmla="*/ 41 h 90"/>
                <a:gd name="T24" fmla="*/ 129 w 268"/>
                <a:gd name="T25" fmla="*/ 51 h 90"/>
                <a:gd name="T26" fmla="*/ 152 w 268"/>
                <a:gd name="T27" fmla="*/ 62 h 90"/>
                <a:gd name="T28" fmla="*/ 165 w 268"/>
                <a:gd name="T29" fmla="*/ 76 h 90"/>
                <a:gd name="T30" fmla="*/ 190 w 268"/>
                <a:gd name="T31" fmla="*/ 80 h 90"/>
                <a:gd name="T32" fmla="*/ 203 w 268"/>
                <a:gd name="T33" fmla="*/ 76 h 90"/>
                <a:gd name="T34" fmla="*/ 221 w 268"/>
                <a:gd name="T35" fmla="*/ 89 h 90"/>
                <a:gd name="T36" fmla="*/ 233 w 268"/>
                <a:gd name="T37" fmla="*/ 82 h 90"/>
                <a:gd name="T38" fmla="*/ 239 w 268"/>
                <a:gd name="T39" fmla="*/ 88 h 90"/>
                <a:gd name="T40" fmla="*/ 257 w 268"/>
                <a:gd name="T41" fmla="*/ 90 h 90"/>
                <a:gd name="T42" fmla="*/ 268 w 268"/>
                <a:gd name="T43" fmla="*/ 71 h 90"/>
                <a:gd name="T44" fmla="*/ 261 w 268"/>
                <a:gd name="T45" fmla="*/ 36 h 90"/>
                <a:gd name="T46" fmla="*/ 257 w 268"/>
                <a:gd name="T47" fmla="*/ 26 h 90"/>
                <a:gd name="T48" fmla="*/ 240 w 268"/>
                <a:gd name="T49" fmla="*/ 33 h 90"/>
                <a:gd name="T50" fmla="*/ 196 w 268"/>
                <a:gd name="T51" fmla="*/ 25 h 90"/>
                <a:gd name="T52" fmla="*/ 190 w 268"/>
                <a:gd name="T53" fmla="*/ 16 h 90"/>
                <a:gd name="T54" fmla="*/ 182 w 268"/>
                <a:gd name="T55" fmla="*/ 25 h 90"/>
                <a:gd name="T56" fmla="*/ 175 w 268"/>
                <a:gd name="T57" fmla="*/ 11 h 90"/>
                <a:gd name="T58" fmla="*/ 154 w 268"/>
                <a:gd name="T59" fmla="*/ 13 h 90"/>
                <a:gd name="T60" fmla="*/ 149 w 268"/>
                <a:gd name="T61" fmla="*/ 7 h 90"/>
                <a:gd name="T62" fmla="*/ 151 w 268"/>
                <a:gd name="T6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8" h="90">
                  <a:moveTo>
                    <a:pt x="151" y="0"/>
                  </a:moveTo>
                  <a:cubicBezTo>
                    <a:pt x="140" y="0"/>
                    <a:pt x="140" y="0"/>
                    <a:pt x="140" y="0"/>
                  </a:cubicBezTo>
                  <a:cubicBezTo>
                    <a:pt x="138" y="1"/>
                    <a:pt x="135" y="3"/>
                    <a:pt x="135" y="3"/>
                  </a:cubicBezTo>
                  <a:cubicBezTo>
                    <a:pt x="135" y="3"/>
                    <a:pt x="134" y="2"/>
                    <a:pt x="132" y="0"/>
                  </a:cubicBezTo>
                  <a:cubicBezTo>
                    <a:pt x="0" y="0"/>
                    <a:pt x="0" y="0"/>
                    <a:pt x="0" y="0"/>
                  </a:cubicBezTo>
                  <a:cubicBezTo>
                    <a:pt x="5" y="8"/>
                    <a:pt x="5" y="8"/>
                    <a:pt x="5" y="8"/>
                  </a:cubicBezTo>
                  <a:cubicBezTo>
                    <a:pt x="18" y="8"/>
                    <a:pt x="18" y="8"/>
                    <a:pt x="18" y="8"/>
                  </a:cubicBezTo>
                  <a:cubicBezTo>
                    <a:pt x="23" y="16"/>
                    <a:pt x="23" y="16"/>
                    <a:pt x="23" y="16"/>
                  </a:cubicBezTo>
                  <a:cubicBezTo>
                    <a:pt x="44" y="27"/>
                    <a:pt x="44" y="27"/>
                    <a:pt x="44" y="27"/>
                  </a:cubicBezTo>
                  <a:cubicBezTo>
                    <a:pt x="51" y="26"/>
                    <a:pt x="51" y="26"/>
                    <a:pt x="51" y="26"/>
                  </a:cubicBezTo>
                  <a:cubicBezTo>
                    <a:pt x="51" y="26"/>
                    <a:pt x="56" y="37"/>
                    <a:pt x="62" y="37"/>
                  </a:cubicBezTo>
                  <a:cubicBezTo>
                    <a:pt x="67" y="37"/>
                    <a:pt x="70" y="35"/>
                    <a:pt x="73" y="35"/>
                  </a:cubicBezTo>
                  <a:cubicBezTo>
                    <a:pt x="74" y="35"/>
                    <a:pt x="75" y="35"/>
                    <a:pt x="76" y="36"/>
                  </a:cubicBezTo>
                  <a:cubicBezTo>
                    <a:pt x="77" y="36"/>
                    <a:pt x="77" y="37"/>
                    <a:pt x="76" y="37"/>
                  </a:cubicBezTo>
                  <a:cubicBezTo>
                    <a:pt x="76" y="37"/>
                    <a:pt x="76" y="37"/>
                    <a:pt x="76" y="38"/>
                  </a:cubicBezTo>
                  <a:cubicBezTo>
                    <a:pt x="76" y="38"/>
                    <a:pt x="76" y="39"/>
                    <a:pt x="75" y="40"/>
                  </a:cubicBezTo>
                  <a:cubicBezTo>
                    <a:pt x="75" y="41"/>
                    <a:pt x="76" y="42"/>
                    <a:pt x="80" y="43"/>
                  </a:cubicBezTo>
                  <a:cubicBezTo>
                    <a:pt x="90" y="44"/>
                    <a:pt x="95" y="47"/>
                    <a:pt x="95" y="47"/>
                  </a:cubicBezTo>
                  <a:cubicBezTo>
                    <a:pt x="97" y="52"/>
                    <a:pt x="97" y="52"/>
                    <a:pt x="97" y="52"/>
                  </a:cubicBezTo>
                  <a:cubicBezTo>
                    <a:pt x="97" y="52"/>
                    <a:pt x="101" y="46"/>
                    <a:pt x="108" y="46"/>
                  </a:cubicBezTo>
                  <a:cubicBezTo>
                    <a:pt x="113" y="46"/>
                    <a:pt x="115" y="50"/>
                    <a:pt x="115" y="51"/>
                  </a:cubicBezTo>
                  <a:cubicBezTo>
                    <a:pt x="115" y="51"/>
                    <a:pt x="115" y="51"/>
                    <a:pt x="115" y="51"/>
                  </a:cubicBezTo>
                  <a:cubicBezTo>
                    <a:pt x="115" y="50"/>
                    <a:pt x="115" y="40"/>
                    <a:pt x="119" y="40"/>
                  </a:cubicBezTo>
                  <a:cubicBezTo>
                    <a:pt x="120" y="40"/>
                    <a:pt x="120" y="41"/>
                    <a:pt x="121" y="41"/>
                  </a:cubicBezTo>
                  <a:cubicBezTo>
                    <a:pt x="125" y="43"/>
                    <a:pt x="127" y="46"/>
                    <a:pt x="127" y="48"/>
                  </a:cubicBezTo>
                  <a:cubicBezTo>
                    <a:pt x="128" y="49"/>
                    <a:pt x="129" y="50"/>
                    <a:pt x="129" y="51"/>
                  </a:cubicBezTo>
                  <a:cubicBezTo>
                    <a:pt x="139" y="49"/>
                    <a:pt x="139" y="49"/>
                    <a:pt x="139" y="49"/>
                  </a:cubicBezTo>
                  <a:cubicBezTo>
                    <a:pt x="139" y="49"/>
                    <a:pt x="145" y="56"/>
                    <a:pt x="152" y="62"/>
                  </a:cubicBezTo>
                  <a:cubicBezTo>
                    <a:pt x="155" y="65"/>
                    <a:pt x="158" y="69"/>
                    <a:pt x="161" y="71"/>
                  </a:cubicBezTo>
                  <a:cubicBezTo>
                    <a:pt x="163" y="74"/>
                    <a:pt x="164" y="75"/>
                    <a:pt x="165" y="76"/>
                  </a:cubicBezTo>
                  <a:cubicBezTo>
                    <a:pt x="174" y="70"/>
                    <a:pt x="174" y="70"/>
                    <a:pt x="174" y="70"/>
                  </a:cubicBezTo>
                  <a:cubicBezTo>
                    <a:pt x="190" y="80"/>
                    <a:pt x="190" y="80"/>
                    <a:pt x="190" y="80"/>
                  </a:cubicBezTo>
                  <a:cubicBezTo>
                    <a:pt x="190" y="80"/>
                    <a:pt x="192" y="76"/>
                    <a:pt x="199" y="76"/>
                  </a:cubicBezTo>
                  <a:cubicBezTo>
                    <a:pt x="200" y="76"/>
                    <a:pt x="201" y="76"/>
                    <a:pt x="203" y="76"/>
                  </a:cubicBezTo>
                  <a:cubicBezTo>
                    <a:pt x="206" y="77"/>
                    <a:pt x="209" y="79"/>
                    <a:pt x="211" y="81"/>
                  </a:cubicBezTo>
                  <a:cubicBezTo>
                    <a:pt x="216" y="83"/>
                    <a:pt x="220" y="87"/>
                    <a:pt x="221" y="89"/>
                  </a:cubicBezTo>
                  <a:cubicBezTo>
                    <a:pt x="222" y="87"/>
                    <a:pt x="228" y="81"/>
                    <a:pt x="232" y="81"/>
                  </a:cubicBezTo>
                  <a:cubicBezTo>
                    <a:pt x="232" y="81"/>
                    <a:pt x="233" y="81"/>
                    <a:pt x="233" y="82"/>
                  </a:cubicBezTo>
                  <a:cubicBezTo>
                    <a:pt x="236" y="82"/>
                    <a:pt x="235" y="86"/>
                    <a:pt x="237" y="88"/>
                  </a:cubicBezTo>
                  <a:cubicBezTo>
                    <a:pt x="238" y="88"/>
                    <a:pt x="238" y="88"/>
                    <a:pt x="239" y="88"/>
                  </a:cubicBezTo>
                  <a:cubicBezTo>
                    <a:pt x="246" y="88"/>
                    <a:pt x="251" y="89"/>
                    <a:pt x="251" y="89"/>
                  </a:cubicBezTo>
                  <a:cubicBezTo>
                    <a:pt x="251" y="89"/>
                    <a:pt x="253" y="90"/>
                    <a:pt x="257" y="90"/>
                  </a:cubicBezTo>
                  <a:cubicBezTo>
                    <a:pt x="261" y="90"/>
                    <a:pt x="267" y="89"/>
                    <a:pt x="267" y="85"/>
                  </a:cubicBezTo>
                  <a:cubicBezTo>
                    <a:pt x="268" y="78"/>
                    <a:pt x="268" y="71"/>
                    <a:pt x="268" y="71"/>
                  </a:cubicBezTo>
                  <a:cubicBezTo>
                    <a:pt x="261" y="60"/>
                    <a:pt x="261" y="60"/>
                    <a:pt x="261" y="60"/>
                  </a:cubicBezTo>
                  <a:cubicBezTo>
                    <a:pt x="261" y="36"/>
                    <a:pt x="261" y="36"/>
                    <a:pt x="261" y="36"/>
                  </a:cubicBezTo>
                  <a:cubicBezTo>
                    <a:pt x="258" y="30"/>
                    <a:pt x="257" y="27"/>
                    <a:pt x="257" y="26"/>
                  </a:cubicBezTo>
                  <a:cubicBezTo>
                    <a:pt x="257" y="26"/>
                    <a:pt x="257" y="26"/>
                    <a:pt x="257" y="26"/>
                  </a:cubicBezTo>
                  <a:cubicBezTo>
                    <a:pt x="251" y="29"/>
                    <a:pt x="245" y="32"/>
                    <a:pt x="241" y="33"/>
                  </a:cubicBezTo>
                  <a:cubicBezTo>
                    <a:pt x="241" y="33"/>
                    <a:pt x="240" y="33"/>
                    <a:pt x="240" y="33"/>
                  </a:cubicBezTo>
                  <a:cubicBezTo>
                    <a:pt x="229" y="33"/>
                    <a:pt x="205" y="19"/>
                    <a:pt x="205" y="19"/>
                  </a:cubicBezTo>
                  <a:cubicBezTo>
                    <a:pt x="205" y="19"/>
                    <a:pt x="204" y="25"/>
                    <a:pt x="196" y="25"/>
                  </a:cubicBezTo>
                  <a:cubicBezTo>
                    <a:pt x="196" y="25"/>
                    <a:pt x="196" y="25"/>
                    <a:pt x="196" y="25"/>
                  </a:cubicBezTo>
                  <a:cubicBezTo>
                    <a:pt x="190" y="25"/>
                    <a:pt x="190" y="19"/>
                    <a:pt x="190" y="16"/>
                  </a:cubicBezTo>
                  <a:cubicBezTo>
                    <a:pt x="190" y="16"/>
                    <a:pt x="190" y="16"/>
                    <a:pt x="190" y="16"/>
                  </a:cubicBezTo>
                  <a:cubicBezTo>
                    <a:pt x="190" y="16"/>
                    <a:pt x="188" y="25"/>
                    <a:pt x="182" y="25"/>
                  </a:cubicBezTo>
                  <a:cubicBezTo>
                    <a:pt x="182" y="25"/>
                    <a:pt x="182" y="25"/>
                    <a:pt x="181" y="25"/>
                  </a:cubicBezTo>
                  <a:cubicBezTo>
                    <a:pt x="175" y="25"/>
                    <a:pt x="175" y="11"/>
                    <a:pt x="175" y="11"/>
                  </a:cubicBezTo>
                  <a:cubicBezTo>
                    <a:pt x="175" y="11"/>
                    <a:pt x="170" y="15"/>
                    <a:pt x="163" y="15"/>
                  </a:cubicBezTo>
                  <a:cubicBezTo>
                    <a:pt x="160" y="15"/>
                    <a:pt x="157" y="14"/>
                    <a:pt x="154" y="13"/>
                  </a:cubicBezTo>
                  <a:cubicBezTo>
                    <a:pt x="149" y="11"/>
                    <a:pt x="148" y="9"/>
                    <a:pt x="148" y="8"/>
                  </a:cubicBezTo>
                  <a:cubicBezTo>
                    <a:pt x="148" y="8"/>
                    <a:pt x="148" y="7"/>
                    <a:pt x="149" y="7"/>
                  </a:cubicBezTo>
                  <a:cubicBezTo>
                    <a:pt x="149" y="5"/>
                    <a:pt x="150" y="4"/>
                    <a:pt x="151" y="2"/>
                  </a:cubicBezTo>
                  <a:cubicBezTo>
                    <a:pt x="151" y="2"/>
                    <a:pt x="151" y="2"/>
                    <a:pt x="151" y="2"/>
                  </a:cubicBezTo>
                  <a:cubicBezTo>
                    <a:pt x="151" y="1"/>
                    <a:pt x="151" y="1"/>
                    <a:pt x="1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 name="Freeform 17">
              <a:extLst>
                <a:ext uri="{FF2B5EF4-FFF2-40B4-BE49-F238E27FC236}">
                  <a16:creationId xmlns:a16="http://schemas.microsoft.com/office/drawing/2014/main" id="{F94FF057-9CB9-4E59-B8A0-83BB3160624F}"/>
                </a:ext>
              </a:extLst>
            </p:cNvPr>
            <p:cNvSpPr>
              <a:spLocks/>
            </p:cNvSpPr>
            <p:nvPr/>
          </p:nvSpPr>
          <p:spPr bwMode="gray">
            <a:xfrm>
              <a:off x="4856304" y="2656896"/>
              <a:ext cx="332331" cy="177243"/>
            </a:xfrm>
            <a:custGeom>
              <a:avLst/>
              <a:gdLst>
                <a:gd name="T0" fmla="*/ 34 w 120"/>
                <a:gd name="T1" fmla="*/ 0 h 64"/>
                <a:gd name="T2" fmla="*/ 7 w 120"/>
                <a:gd name="T3" fmla="*/ 39 h 64"/>
                <a:gd name="T4" fmla="*/ 3 w 120"/>
                <a:gd name="T5" fmla="*/ 45 h 64"/>
                <a:gd name="T6" fmla="*/ 10 w 120"/>
                <a:gd name="T7" fmla="*/ 52 h 64"/>
                <a:gd name="T8" fmla="*/ 25 w 120"/>
                <a:gd name="T9" fmla="*/ 59 h 64"/>
                <a:gd name="T10" fmla="*/ 30 w 120"/>
                <a:gd name="T11" fmla="*/ 56 h 64"/>
                <a:gd name="T12" fmla="*/ 30 w 120"/>
                <a:gd name="T13" fmla="*/ 56 h 64"/>
                <a:gd name="T14" fmla="*/ 30 w 120"/>
                <a:gd name="T15" fmla="*/ 56 h 64"/>
                <a:gd name="T16" fmla="*/ 30 w 120"/>
                <a:gd name="T17" fmla="*/ 57 h 64"/>
                <a:gd name="T18" fmla="*/ 30 w 120"/>
                <a:gd name="T19" fmla="*/ 58 h 64"/>
                <a:gd name="T20" fmla="*/ 31 w 120"/>
                <a:gd name="T21" fmla="*/ 58 h 64"/>
                <a:gd name="T22" fmla="*/ 31 w 120"/>
                <a:gd name="T23" fmla="*/ 59 h 64"/>
                <a:gd name="T24" fmla="*/ 43 w 120"/>
                <a:gd name="T25" fmla="*/ 64 h 64"/>
                <a:gd name="T26" fmla="*/ 59 w 120"/>
                <a:gd name="T27" fmla="*/ 58 h 64"/>
                <a:gd name="T28" fmla="*/ 78 w 120"/>
                <a:gd name="T29" fmla="*/ 63 h 64"/>
                <a:gd name="T30" fmla="*/ 97 w 120"/>
                <a:gd name="T31" fmla="*/ 60 h 64"/>
                <a:gd name="T32" fmla="*/ 106 w 120"/>
                <a:gd name="T33" fmla="*/ 62 h 64"/>
                <a:gd name="T34" fmla="*/ 115 w 120"/>
                <a:gd name="T35" fmla="*/ 60 h 64"/>
                <a:gd name="T36" fmla="*/ 117 w 120"/>
                <a:gd name="T37" fmla="*/ 58 h 64"/>
                <a:gd name="T38" fmla="*/ 113 w 120"/>
                <a:gd name="T39" fmla="*/ 48 h 64"/>
                <a:gd name="T40" fmla="*/ 113 w 120"/>
                <a:gd name="T41" fmla="*/ 37 h 64"/>
                <a:gd name="T42" fmla="*/ 111 w 120"/>
                <a:gd name="T43" fmla="*/ 37 h 64"/>
                <a:gd name="T44" fmla="*/ 97 w 120"/>
                <a:gd name="T45" fmla="*/ 33 h 64"/>
                <a:gd name="T46" fmla="*/ 97 w 120"/>
                <a:gd name="T47" fmla="*/ 27 h 64"/>
                <a:gd name="T48" fmla="*/ 99 w 120"/>
                <a:gd name="T49" fmla="*/ 25 h 64"/>
                <a:gd name="T50" fmla="*/ 90 w 120"/>
                <a:gd name="T51" fmla="*/ 10 h 64"/>
                <a:gd name="T52" fmla="*/ 89 w 120"/>
                <a:gd name="T53" fmla="*/ 10 h 64"/>
                <a:gd name="T54" fmla="*/ 89 w 120"/>
                <a:gd name="T55" fmla="*/ 10 h 64"/>
                <a:gd name="T56" fmla="*/ 80 w 120"/>
                <a:gd name="T57" fmla="*/ 7 h 64"/>
                <a:gd name="T58" fmla="*/ 53 w 120"/>
                <a:gd name="T59" fmla="*/ 15 h 64"/>
                <a:gd name="T60" fmla="*/ 53 w 120"/>
                <a:gd name="T61" fmla="*/ 15 h 64"/>
                <a:gd name="T62" fmla="*/ 52 w 120"/>
                <a:gd name="T63" fmla="*/ 15 h 64"/>
                <a:gd name="T64" fmla="*/ 52 w 120"/>
                <a:gd name="T65" fmla="*/ 4 h 64"/>
                <a:gd name="T66" fmla="*/ 51 w 120"/>
                <a:gd name="T67" fmla="*/ 4 h 64"/>
                <a:gd name="T68" fmla="*/ 34 w 120"/>
                <a:gd name="T69" fmla="*/ 0 h 64"/>
                <a:gd name="T70" fmla="*/ 34 w 120"/>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64">
                  <a:moveTo>
                    <a:pt x="34" y="0"/>
                  </a:moveTo>
                  <a:cubicBezTo>
                    <a:pt x="23" y="0"/>
                    <a:pt x="7" y="39"/>
                    <a:pt x="7" y="39"/>
                  </a:cubicBezTo>
                  <a:cubicBezTo>
                    <a:pt x="7" y="39"/>
                    <a:pt x="0" y="40"/>
                    <a:pt x="3" y="45"/>
                  </a:cubicBezTo>
                  <a:cubicBezTo>
                    <a:pt x="4" y="47"/>
                    <a:pt x="6" y="50"/>
                    <a:pt x="10" y="52"/>
                  </a:cubicBezTo>
                  <a:cubicBezTo>
                    <a:pt x="17" y="57"/>
                    <a:pt x="22" y="59"/>
                    <a:pt x="25" y="59"/>
                  </a:cubicBezTo>
                  <a:cubicBezTo>
                    <a:pt x="29" y="59"/>
                    <a:pt x="30" y="56"/>
                    <a:pt x="30" y="56"/>
                  </a:cubicBezTo>
                  <a:cubicBezTo>
                    <a:pt x="30" y="56"/>
                    <a:pt x="30" y="56"/>
                    <a:pt x="30" y="56"/>
                  </a:cubicBezTo>
                  <a:cubicBezTo>
                    <a:pt x="30" y="56"/>
                    <a:pt x="30" y="56"/>
                    <a:pt x="30" y="56"/>
                  </a:cubicBezTo>
                  <a:cubicBezTo>
                    <a:pt x="30" y="56"/>
                    <a:pt x="30" y="56"/>
                    <a:pt x="30" y="57"/>
                  </a:cubicBezTo>
                  <a:cubicBezTo>
                    <a:pt x="30" y="57"/>
                    <a:pt x="30" y="58"/>
                    <a:pt x="30" y="58"/>
                  </a:cubicBezTo>
                  <a:cubicBezTo>
                    <a:pt x="31" y="58"/>
                    <a:pt x="31" y="58"/>
                    <a:pt x="31" y="58"/>
                  </a:cubicBezTo>
                  <a:cubicBezTo>
                    <a:pt x="31" y="58"/>
                    <a:pt x="31" y="58"/>
                    <a:pt x="31" y="59"/>
                  </a:cubicBezTo>
                  <a:cubicBezTo>
                    <a:pt x="31" y="62"/>
                    <a:pt x="34" y="64"/>
                    <a:pt x="43" y="64"/>
                  </a:cubicBezTo>
                  <a:cubicBezTo>
                    <a:pt x="57" y="64"/>
                    <a:pt x="52" y="58"/>
                    <a:pt x="59" y="58"/>
                  </a:cubicBezTo>
                  <a:cubicBezTo>
                    <a:pt x="66" y="58"/>
                    <a:pt x="64" y="63"/>
                    <a:pt x="78" y="63"/>
                  </a:cubicBezTo>
                  <a:cubicBezTo>
                    <a:pt x="91" y="63"/>
                    <a:pt x="97" y="60"/>
                    <a:pt x="97" y="60"/>
                  </a:cubicBezTo>
                  <a:cubicBezTo>
                    <a:pt x="97" y="60"/>
                    <a:pt x="100" y="62"/>
                    <a:pt x="106" y="62"/>
                  </a:cubicBezTo>
                  <a:cubicBezTo>
                    <a:pt x="108" y="62"/>
                    <a:pt x="111" y="62"/>
                    <a:pt x="115" y="60"/>
                  </a:cubicBezTo>
                  <a:cubicBezTo>
                    <a:pt x="116" y="59"/>
                    <a:pt x="117" y="59"/>
                    <a:pt x="117" y="58"/>
                  </a:cubicBezTo>
                  <a:cubicBezTo>
                    <a:pt x="120" y="53"/>
                    <a:pt x="113" y="48"/>
                    <a:pt x="113" y="48"/>
                  </a:cubicBezTo>
                  <a:cubicBezTo>
                    <a:pt x="113" y="37"/>
                    <a:pt x="113" y="37"/>
                    <a:pt x="113" y="37"/>
                  </a:cubicBezTo>
                  <a:cubicBezTo>
                    <a:pt x="113" y="37"/>
                    <a:pt x="112" y="37"/>
                    <a:pt x="111" y="37"/>
                  </a:cubicBezTo>
                  <a:cubicBezTo>
                    <a:pt x="108" y="37"/>
                    <a:pt x="100" y="37"/>
                    <a:pt x="97" y="33"/>
                  </a:cubicBezTo>
                  <a:cubicBezTo>
                    <a:pt x="96" y="29"/>
                    <a:pt x="96" y="28"/>
                    <a:pt x="97" y="27"/>
                  </a:cubicBezTo>
                  <a:cubicBezTo>
                    <a:pt x="98" y="26"/>
                    <a:pt x="98" y="25"/>
                    <a:pt x="99" y="25"/>
                  </a:cubicBezTo>
                  <a:cubicBezTo>
                    <a:pt x="98" y="23"/>
                    <a:pt x="97" y="17"/>
                    <a:pt x="90" y="10"/>
                  </a:cubicBezTo>
                  <a:cubicBezTo>
                    <a:pt x="89" y="10"/>
                    <a:pt x="89" y="10"/>
                    <a:pt x="89" y="10"/>
                  </a:cubicBezTo>
                  <a:cubicBezTo>
                    <a:pt x="89" y="10"/>
                    <a:pt x="89" y="10"/>
                    <a:pt x="89" y="10"/>
                  </a:cubicBezTo>
                  <a:cubicBezTo>
                    <a:pt x="87" y="8"/>
                    <a:pt x="84" y="7"/>
                    <a:pt x="80" y="7"/>
                  </a:cubicBezTo>
                  <a:cubicBezTo>
                    <a:pt x="69" y="7"/>
                    <a:pt x="53" y="15"/>
                    <a:pt x="53" y="15"/>
                  </a:cubicBezTo>
                  <a:cubicBezTo>
                    <a:pt x="53" y="15"/>
                    <a:pt x="53" y="15"/>
                    <a:pt x="53" y="15"/>
                  </a:cubicBezTo>
                  <a:cubicBezTo>
                    <a:pt x="52" y="15"/>
                    <a:pt x="52" y="15"/>
                    <a:pt x="52" y="15"/>
                  </a:cubicBezTo>
                  <a:cubicBezTo>
                    <a:pt x="52" y="15"/>
                    <a:pt x="52" y="15"/>
                    <a:pt x="52" y="4"/>
                  </a:cubicBezTo>
                  <a:cubicBezTo>
                    <a:pt x="52" y="4"/>
                    <a:pt x="52" y="4"/>
                    <a:pt x="51" y="4"/>
                  </a:cubicBezTo>
                  <a:cubicBezTo>
                    <a:pt x="49" y="4"/>
                    <a:pt x="43" y="3"/>
                    <a:pt x="34" y="0"/>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 name="Freeform 18">
              <a:extLst>
                <a:ext uri="{FF2B5EF4-FFF2-40B4-BE49-F238E27FC236}">
                  <a16:creationId xmlns:a16="http://schemas.microsoft.com/office/drawing/2014/main" id="{8C2A3CA4-23F4-41FB-9F51-81FB621463B0}"/>
                </a:ext>
              </a:extLst>
            </p:cNvPr>
            <p:cNvSpPr>
              <a:spLocks/>
            </p:cNvSpPr>
            <p:nvPr/>
          </p:nvSpPr>
          <p:spPr bwMode="gray">
            <a:xfrm>
              <a:off x="4822063" y="2854280"/>
              <a:ext cx="511589" cy="590141"/>
            </a:xfrm>
            <a:custGeom>
              <a:avLst/>
              <a:gdLst>
                <a:gd name="T0" fmla="*/ 7 w 184"/>
                <a:gd name="T1" fmla="*/ 8 h 213"/>
                <a:gd name="T2" fmla="*/ 7 w 184"/>
                <a:gd name="T3" fmla="*/ 8 h 213"/>
                <a:gd name="T4" fmla="*/ 0 w 184"/>
                <a:gd name="T5" fmla="*/ 26 h 213"/>
                <a:gd name="T6" fmla="*/ 31 w 184"/>
                <a:gd name="T7" fmla="*/ 48 h 213"/>
                <a:gd name="T8" fmla="*/ 32 w 184"/>
                <a:gd name="T9" fmla="*/ 54 h 213"/>
                <a:gd name="T10" fmla="*/ 31 w 184"/>
                <a:gd name="T11" fmla="*/ 54 h 213"/>
                <a:gd name="T12" fmla="*/ 15 w 184"/>
                <a:gd name="T13" fmla="*/ 55 h 213"/>
                <a:gd name="T14" fmla="*/ 15 w 184"/>
                <a:gd name="T15" fmla="*/ 69 h 213"/>
                <a:gd name="T16" fmla="*/ 14 w 184"/>
                <a:gd name="T17" fmla="*/ 69 h 213"/>
                <a:gd name="T18" fmla="*/ 11 w 184"/>
                <a:gd name="T19" fmla="*/ 71 h 213"/>
                <a:gd name="T20" fmla="*/ 9 w 184"/>
                <a:gd name="T21" fmla="*/ 79 h 213"/>
                <a:gd name="T22" fmla="*/ 34 w 184"/>
                <a:gd name="T23" fmla="*/ 94 h 213"/>
                <a:gd name="T24" fmla="*/ 32 w 184"/>
                <a:gd name="T25" fmla="*/ 127 h 213"/>
                <a:gd name="T26" fmla="*/ 47 w 184"/>
                <a:gd name="T27" fmla="*/ 139 h 213"/>
                <a:gd name="T28" fmla="*/ 46 w 184"/>
                <a:gd name="T29" fmla="*/ 154 h 213"/>
                <a:gd name="T30" fmla="*/ 55 w 184"/>
                <a:gd name="T31" fmla="*/ 175 h 213"/>
                <a:gd name="T32" fmla="*/ 54 w 184"/>
                <a:gd name="T33" fmla="*/ 189 h 213"/>
                <a:gd name="T34" fmla="*/ 66 w 184"/>
                <a:gd name="T35" fmla="*/ 206 h 213"/>
                <a:gd name="T36" fmla="*/ 104 w 184"/>
                <a:gd name="T37" fmla="*/ 188 h 213"/>
                <a:gd name="T38" fmla="*/ 106 w 184"/>
                <a:gd name="T39" fmla="*/ 170 h 213"/>
                <a:gd name="T40" fmla="*/ 119 w 184"/>
                <a:gd name="T41" fmla="*/ 176 h 213"/>
                <a:gd name="T42" fmla="*/ 136 w 184"/>
                <a:gd name="T43" fmla="*/ 180 h 213"/>
                <a:gd name="T44" fmla="*/ 136 w 184"/>
                <a:gd name="T45" fmla="*/ 152 h 213"/>
                <a:gd name="T46" fmla="*/ 157 w 184"/>
                <a:gd name="T47" fmla="*/ 210 h 213"/>
                <a:gd name="T48" fmla="*/ 169 w 184"/>
                <a:gd name="T49" fmla="*/ 205 h 213"/>
                <a:gd name="T50" fmla="*/ 179 w 184"/>
                <a:gd name="T51" fmla="*/ 179 h 213"/>
                <a:gd name="T52" fmla="*/ 179 w 184"/>
                <a:gd name="T53" fmla="*/ 179 h 213"/>
                <a:gd name="T54" fmla="*/ 180 w 184"/>
                <a:gd name="T55" fmla="*/ 178 h 213"/>
                <a:gd name="T56" fmla="*/ 179 w 184"/>
                <a:gd name="T57" fmla="*/ 177 h 213"/>
                <a:gd name="T58" fmla="*/ 164 w 184"/>
                <a:gd name="T59" fmla="*/ 140 h 213"/>
                <a:gd name="T60" fmla="*/ 162 w 184"/>
                <a:gd name="T61" fmla="*/ 125 h 213"/>
                <a:gd name="T62" fmla="*/ 149 w 184"/>
                <a:gd name="T63" fmla="*/ 114 h 213"/>
                <a:gd name="T64" fmla="*/ 143 w 184"/>
                <a:gd name="T65" fmla="*/ 120 h 213"/>
                <a:gd name="T66" fmla="*/ 145 w 184"/>
                <a:gd name="T67" fmla="*/ 127 h 213"/>
                <a:gd name="T68" fmla="*/ 145 w 184"/>
                <a:gd name="T69" fmla="*/ 127 h 213"/>
                <a:gd name="T70" fmla="*/ 139 w 184"/>
                <a:gd name="T71" fmla="*/ 145 h 213"/>
                <a:gd name="T72" fmla="*/ 117 w 184"/>
                <a:gd name="T73" fmla="*/ 119 h 213"/>
                <a:gd name="T74" fmla="*/ 125 w 184"/>
                <a:gd name="T75" fmla="*/ 97 h 213"/>
                <a:gd name="T76" fmla="*/ 145 w 184"/>
                <a:gd name="T77" fmla="*/ 79 h 213"/>
                <a:gd name="T78" fmla="*/ 146 w 184"/>
                <a:gd name="T79" fmla="*/ 69 h 213"/>
                <a:gd name="T80" fmla="*/ 146 w 184"/>
                <a:gd name="T81" fmla="*/ 68 h 213"/>
                <a:gd name="T82" fmla="*/ 146 w 184"/>
                <a:gd name="T83" fmla="*/ 68 h 213"/>
                <a:gd name="T84" fmla="*/ 149 w 184"/>
                <a:gd name="T85" fmla="*/ 69 h 213"/>
                <a:gd name="T86" fmla="*/ 137 w 184"/>
                <a:gd name="T87" fmla="*/ 51 h 213"/>
                <a:gd name="T88" fmla="*/ 83 w 184"/>
                <a:gd name="T89" fmla="*/ 56 h 213"/>
                <a:gd name="T90" fmla="*/ 62 w 184"/>
                <a:gd name="T91" fmla="*/ 34 h 213"/>
                <a:gd name="T92" fmla="*/ 56 w 184"/>
                <a:gd name="T93" fmla="*/ 17 h 213"/>
                <a:gd name="T94" fmla="*/ 48 w 184"/>
                <a:gd name="T95" fmla="*/ 21 h 213"/>
                <a:gd name="T96" fmla="*/ 47 w 184"/>
                <a:gd name="T97" fmla="*/ 22 h 213"/>
                <a:gd name="T98" fmla="*/ 28 w 184"/>
                <a:gd name="T99" fmla="*/ 2 h 213"/>
                <a:gd name="T100" fmla="*/ 24 w 184"/>
                <a:gd name="T101" fmla="*/ 8 h 213"/>
                <a:gd name="T102" fmla="*/ 24 w 184"/>
                <a:gd name="T103" fmla="*/ 8 h 213"/>
                <a:gd name="T104" fmla="*/ 22 w 184"/>
                <a:gd name="T105" fmla="*/ 8 h 213"/>
                <a:gd name="T106" fmla="*/ 4 w 184"/>
                <a:gd name="T10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213">
                  <a:moveTo>
                    <a:pt x="4" y="0"/>
                  </a:moveTo>
                  <a:cubicBezTo>
                    <a:pt x="4" y="2"/>
                    <a:pt x="5" y="4"/>
                    <a:pt x="7" y="8"/>
                  </a:cubicBezTo>
                  <a:cubicBezTo>
                    <a:pt x="7" y="8"/>
                    <a:pt x="7" y="8"/>
                    <a:pt x="7" y="8"/>
                  </a:cubicBezTo>
                  <a:cubicBezTo>
                    <a:pt x="7" y="8"/>
                    <a:pt x="7" y="8"/>
                    <a:pt x="7" y="8"/>
                  </a:cubicBezTo>
                  <a:cubicBezTo>
                    <a:pt x="7" y="8"/>
                    <a:pt x="0" y="16"/>
                    <a:pt x="0" y="24"/>
                  </a:cubicBezTo>
                  <a:cubicBezTo>
                    <a:pt x="0" y="24"/>
                    <a:pt x="0" y="25"/>
                    <a:pt x="0" y="26"/>
                  </a:cubicBezTo>
                  <a:cubicBezTo>
                    <a:pt x="2" y="34"/>
                    <a:pt x="18" y="40"/>
                    <a:pt x="18" y="40"/>
                  </a:cubicBezTo>
                  <a:cubicBezTo>
                    <a:pt x="18" y="40"/>
                    <a:pt x="18" y="40"/>
                    <a:pt x="31" y="48"/>
                  </a:cubicBezTo>
                  <a:cubicBezTo>
                    <a:pt x="31" y="48"/>
                    <a:pt x="31" y="48"/>
                    <a:pt x="32" y="54"/>
                  </a:cubicBezTo>
                  <a:cubicBezTo>
                    <a:pt x="32" y="54"/>
                    <a:pt x="32" y="54"/>
                    <a:pt x="32" y="54"/>
                  </a:cubicBezTo>
                  <a:cubicBezTo>
                    <a:pt x="32" y="54"/>
                    <a:pt x="32" y="54"/>
                    <a:pt x="32" y="54"/>
                  </a:cubicBezTo>
                  <a:cubicBezTo>
                    <a:pt x="32" y="54"/>
                    <a:pt x="32" y="54"/>
                    <a:pt x="31" y="54"/>
                  </a:cubicBezTo>
                  <a:cubicBezTo>
                    <a:pt x="31" y="55"/>
                    <a:pt x="31" y="55"/>
                    <a:pt x="31" y="55"/>
                  </a:cubicBezTo>
                  <a:cubicBezTo>
                    <a:pt x="21" y="55"/>
                    <a:pt x="17" y="55"/>
                    <a:pt x="15" y="55"/>
                  </a:cubicBezTo>
                  <a:cubicBezTo>
                    <a:pt x="15" y="56"/>
                    <a:pt x="15" y="60"/>
                    <a:pt x="15" y="69"/>
                  </a:cubicBezTo>
                  <a:cubicBezTo>
                    <a:pt x="15" y="69"/>
                    <a:pt x="15" y="69"/>
                    <a:pt x="15" y="69"/>
                  </a:cubicBezTo>
                  <a:cubicBezTo>
                    <a:pt x="15" y="69"/>
                    <a:pt x="15" y="69"/>
                    <a:pt x="15" y="69"/>
                  </a:cubicBezTo>
                  <a:cubicBezTo>
                    <a:pt x="15" y="69"/>
                    <a:pt x="15" y="69"/>
                    <a:pt x="14" y="69"/>
                  </a:cubicBezTo>
                  <a:cubicBezTo>
                    <a:pt x="14" y="70"/>
                    <a:pt x="14" y="70"/>
                    <a:pt x="14" y="70"/>
                  </a:cubicBezTo>
                  <a:cubicBezTo>
                    <a:pt x="14" y="70"/>
                    <a:pt x="12" y="70"/>
                    <a:pt x="11" y="71"/>
                  </a:cubicBezTo>
                  <a:cubicBezTo>
                    <a:pt x="8" y="71"/>
                    <a:pt x="6" y="73"/>
                    <a:pt x="6" y="75"/>
                  </a:cubicBezTo>
                  <a:cubicBezTo>
                    <a:pt x="6" y="76"/>
                    <a:pt x="7" y="77"/>
                    <a:pt x="9" y="79"/>
                  </a:cubicBezTo>
                  <a:cubicBezTo>
                    <a:pt x="16" y="86"/>
                    <a:pt x="34" y="82"/>
                    <a:pt x="34" y="92"/>
                  </a:cubicBezTo>
                  <a:cubicBezTo>
                    <a:pt x="34" y="93"/>
                    <a:pt x="34" y="93"/>
                    <a:pt x="34" y="94"/>
                  </a:cubicBezTo>
                  <a:cubicBezTo>
                    <a:pt x="32" y="106"/>
                    <a:pt x="25" y="112"/>
                    <a:pt x="25" y="112"/>
                  </a:cubicBezTo>
                  <a:cubicBezTo>
                    <a:pt x="25" y="112"/>
                    <a:pt x="25" y="112"/>
                    <a:pt x="32" y="127"/>
                  </a:cubicBezTo>
                  <a:cubicBezTo>
                    <a:pt x="32" y="127"/>
                    <a:pt x="32" y="127"/>
                    <a:pt x="47" y="139"/>
                  </a:cubicBezTo>
                  <a:cubicBezTo>
                    <a:pt x="47" y="139"/>
                    <a:pt x="47" y="139"/>
                    <a:pt x="47" y="139"/>
                  </a:cubicBezTo>
                  <a:cubicBezTo>
                    <a:pt x="47" y="139"/>
                    <a:pt x="47" y="139"/>
                    <a:pt x="47" y="139"/>
                  </a:cubicBezTo>
                  <a:cubicBezTo>
                    <a:pt x="47" y="139"/>
                    <a:pt x="47" y="139"/>
                    <a:pt x="46" y="154"/>
                  </a:cubicBezTo>
                  <a:cubicBezTo>
                    <a:pt x="46" y="154"/>
                    <a:pt x="46" y="154"/>
                    <a:pt x="55" y="175"/>
                  </a:cubicBezTo>
                  <a:cubicBezTo>
                    <a:pt x="55" y="175"/>
                    <a:pt x="55" y="175"/>
                    <a:pt x="55" y="175"/>
                  </a:cubicBezTo>
                  <a:cubicBezTo>
                    <a:pt x="55" y="175"/>
                    <a:pt x="55" y="175"/>
                    <a:pt x="55" y="175"/>
                  </a:cubicBezTo>
                  <a:cubicBezTo>
                    <a:pt x="55" y="175"/>
                    <a:pt x="55" y="175"/>
                    <a:pt x="54" y="189"/>
                  </a:cubicBezTo>
                  <a:cubicBezTo>
                    <a:pt x="54" y="189"/>
                    <a:pt x="54" y="189"/>
                    <a:pt x="54" y="190"/>
                  </a:cubicBezTo>
                  <a:cubicBezTo>
                    <a:pt x="66" y="206"/>
                    <a:pt x="66" y="206"/>
                    <a:pt x="66" y="206"/>
                  </a:cubicBezTo>
                  <a:cubicBezTo>
                    <a:pt x="67" y="177"/>
                    <a:pt x="67" y="177"/>
                    <a:pt x="67" y="177"/>
                  </a:cubicBezTo>
                  <a:cubicBezTo>
                    <a:pt x="67" y="177"/>
                    <a:pt x="95" y="188"/>
                    <a:pt x="104" y="188"/>
                  </a:cubicBezTo>
                  <a:cubicBezTo>
                    <a:pt x="104" y="188"/>
                    <a:pt x="105" y="188"/>
                    <a:pt x="105" y="188"/>
                  </a:cubicBezTo>
                  <a:cubicBezTo>
                    <a:pt x="111" y="185"/>
                    <a:pt x="99" y="172"/>
                    <a:pt x="106" y="170"/>
                  </a:cubicBezTo>
                  <a:cubicBezTo>
                    <a:pt x="106" y="170"/>
                    <a:pt x="107" y="170"/>
                    <a:pt x="107" y="170"/>
                  </a:cubicBezTo>
                  <a:cubicBezTo>
                    <a:pt x="110" y="170"/>
                    <a:pt x="114" y="173"/>
                    <a:pt x="119" y="176"/>
                  </a:cubicBezTo>
                  <a:cubicBezTo>
                    <a:pt x="123" y="178"/>
                    <a:pt x="128" y="181"/>
                    <a:pt x="132" y="181"/>
                  </a:cubicBezTo>
                  <a:cubicBezTo>
                    <a:pt x="133" y="181"/>
                    <a:pt x="135" y="181"/>
                    <a:pt x="136" y="180"/>
                  </a:cubicBezTo>
                  <a:cubicBezTo>
                    <a:pt x="145" y="177"/>
                    <a:pt x="142" y="167"/>
                    <a:pt x="142" y="167"/>
                  </a:cubicBezTo>
                  <a:cubicBezTo>
                    <a:pt x="136" y="152"/>
                    <a:pt x="136" y="152"/>
                    <a:pt x="136" y="152"/>
                  </a:cubicBezTo>
                  <a:cubicBezTo>
                    <a:pt x="159" y="176"/>
                    <a:pt x="159" y="176"/>
                    <a:pt x="159" y="176"/>
                  </a:cubicBezTo>
                  <a:cubicBezTo>
                    <a:pt x="159" y="176"/>
                    <a:pt x="150" y="206"/>
                    <a:pt x="157" y="210"/>
                  </a:cubicBezTo>
                  <a:cubicBezTo>
                    <a:pt x="159" y="212"/>
                    <a:pt x="163" y="212"/>
                    <a:pt x="166" y="213"/>
                  </a:cubicBezTo>
                  <a:cubicBezTo>
                    <a:pt x="168" y="208"/>
                    <a:pt x="169" y="205"/>
                    <a:pt x="169" y="205"/>
                  </a:cubicBezTo>
                  <a:cubicBezTo>
                    <a:pt x="180" y="206"/>
                    <a:pt x="183" y="207"/>
                    <a:pt x="184" y="207"/>
                  </a:cubicBezTo>
                  <a:cubicBezTo>
                    <a:pt x="184" y="205"/>
                    <a:pt x="183" y="198"/>
                    <a:pt x="179" y="179"/>
                  </a:cubicBezTo>
                  <a:cubicBezTo>
                    <a:pt x="179" y="179"/>
                    <a:pt x="179" y="179"/>
                    <a:pt x="179" y="179"/>
                  </a:cubicBezTo>
                  <a:cubicBezTo>
                    <a:pt x="179" y="179"/>
                    <a:pt x="179" y="179"/>
                    <a:pt x="179" y="179"/>
                  </a:cubicBezTo>
                  <a:cubicBezTo>
                    <a:pt x="179" y="179"/>
                    <a:pt x="179" y="179"/>
                    <a:pt x="180" y="180"/>
                  </a:cubicBezTo>
                  <a:cubicBezTo>
                    <a:pt x="180" y="178"/>
                    <a:pt x="180" y="178"/>
                    <a:pt x="180" y="178"/>
                  </a:cubicBezTo>
                  <a:cubicBezTo>
                    <a:pt x="180" y="178"/>
                    <a:pt x="180" y="178"/>
                    <a:pt x="180" y="178"/>
                  </a:cubicBezTo>
                  <a:cubicBezTo>
                    <a:pt x="180" y="178"/>
                    <a:pt x="179" y="178"/>
                    <a:pt x="179" y="177"/>
                  </a:cubicBezTo>
                  <a:cubicBezTo>
                    <a:pt x="179" y="177"/>
                    <a:pt x="175" y="167"/>
                    <a:pt x="171" y="157"/>
                  </a:cubicBezTo>
                  <a:cubicBezTo>
                    <a:pt x="168" y="150"/>
                    <a:pt x="166" y="144"/>
                    <a:pt x="164" y="140"/>
                  </a:cubicBezTo>
                  <a:cubicBezTo>
                    <a:pt x="164" y="140"/>
                    <a:pt x="164" y="139"/>
                    <a:pt x="164" y="138"/>
                  </a:cubicBezTo>
                  <a:cubicBezTo>
                    <a:pt x="163" y="134"/>
                    <a:pt x="163" y="130"/>
                    <a:pt x="162" y="125"/>
                  </a:cubicBezTo>
                  <a:cubicBezTo>
                    <a:pt x="161" y="120"/>
                    <a:pt x="159" y="116"/>
                    <a:pt x="152" y="115"/>
                  </a:cubicBezTo>
                  <a:cubicBezTo>
                    <a:pt x="151" y="115"/>
                    <a:pt x="150" y="114"/>
                    <a:pt x="149" y="114"/>
                  </a:cubicBezTo>
                  <a:cubicBezTo>
                    <a:pt x="146" y="114"/>
                    <a:pt x="144" y="116"/>
                    <a:pt x="144" y="118"/>
                  </a:cubicBezTo>
                  <a:cubicBezTo>
                    <a:pt x="144" y="119"/>
                    <a:pt x="143" y="120"/>
                    <a:pt x="143" y="120"/>
                  </a:cubicBezTo>
                  <a:cubicBezTo>
                    <a:pt x="143" y="124"/>
                    <a:pt x="145" y="127"/>
                    <a:pt x="145" y="127"/>
                  </a:cubicBezTo>
                  <a:cubicBezTo>
                    <a:pt x="145" y="127"/>
                    <a:pt x="145" y="127"/>
                    <a:pt x="145" y="127"/>
                  </a:cubicBezTo>
                  <a:cubicBezTo>
                    <a:pt x="145" y="127"/>
                    <a:pt x="145" y="127"/>
                    <a:pt x="145" y="127"/>
                  </a:cubicBezTo>
                  <a:cubicBezTo>
                    <a:pt x="145" y="127"/>
                    <a:pt x="145" y="127"/>
                    <a:pt x="145" y="127"/>
                  </a:cubicBezTo>
                  <a:cubicBezTo>
                    <a:pt x="145" y="128"/>
                    <a:pt x="145" y="128"/>
                    <a:pt x="145" y="128"/>
                  </a:cubicBezTo>
                  <a:cubicBezTo>
                    <a:pt x="139" y="145"/>
                    <a:pt x="139" y="145"/>
                    <a:pt x="139" y="145"/>
                  </a:cubicBezTo>
                  <a:cubicBezTo>
                    <a:pt x="133" y="134"/>
                    <a:pt x="133" y="134"/>
                    <a:pt x="133" y="134"/>
                  </a:cubicBezTo>
                  <a:cubicBezTo>
                    <a:pt x="133" y="134"/>
                    <a:pt x="117" y="131"/>
                    <a:pt x="117" y="119"/>
                  </a:cubicBezTo>
                  <a:cubicBezTo>
                    <a:pt x="117" y="111"/>
                    <a:pt x="118" y="105"/>
                    <a:pt x="121" y="101"/>
                  </a:cubicBezTo>
                  <a:cubicBezTo>
                    <a:pt x="122" y="99"/>
                    <a:pt x="123" y="98"/>
                    <a:pt x="125" y="97"/>
                  </a:cubicBezTo>
                  <a:cubicBezTo>
                    <a:pt x="131" y="95"/>
                    <a:pt x="142" y="96"/>
                    <a:pt x="144" y="86"/>
                  </a:cubicBezTo>
                  <a:cubicBezTo>
                    <a:pt x="145" y="83"/>
                    <a:pt x="145" y="81"/>
                    <a:pt x="145" y="79"/>
                  </a:cubicBezTo>
                  <a:cubicBezTo>
                    <a:pt x="146" y="73"/>
                    <a:pt x="146" y="69"/>
                    <a:pt x="146" y="69"/>
                  </a:cubicBezTo>
                  <a:cubicBezTo>
                    <a:pt x="146" y="69"/>
                    <a:pt x="146" y="69"/>
                    <a:pt x="146" y="69"/>
                  </a:cubicBezTo>
                  <a:cubicBezTo>
                    <a:pt x="146" y="69"/>
                    <a:pt x="146" y="69"/>
                    <a:pt x="146" y="68"/>
                  </a:cubicBezTo>
                  <a:cubicBezTo>
                    <a:pt x="146" y="68"/>
                    <a:pt x="146" y="68"/>
                    <a:pt x="146" y="68"/>
                  </a:cubicBezTo>
                  <a:cubicBezTo>
                    <a:pt x="146" y="68"/>
                    <a:pt x="146" y="68"/>
                    <a:pt x="146" y="68"/>
                  </a:cubicBezTo>
                  <a:cubicBezTo>
                    <a:pt x="146" y="68"/>
                    <a:pt x="146" y="68"/>
                    <a:pt x="146" y="68"/>
                  </a:cubicBezTo>
                  <a:cubicBezTo>
                    <a:pt x="146" y="68"/>
                    <a:pt x="146" y="68"/>
                    <a:pt x="146" y="68"/>
                  </a:cubicBezTo>
                  <a:cubicBezTo>
                    <a:pt x="146" y="68"/>
                    <a:pt x="148" y="69"/>
                    <a:pt x="149" y="69"/>
                  </a:cubicBezTo>
                  <a:cubicBezTo>
                    <a:pt x="151" y="69"/>
                    <a:pt x="154" y="68"/>
                    <a:pt x="154" y="64"/>
                  </a:cubicBezTo>
                  <a:cubicBezTo>
                    <a:pt x="153" y="57"/>
                    <a:pt x="137" y="51"/>
                    <a:pt x="137" y="51"/>
                  </a:cubicBezTo>
                  <a:cubicBezTo>
                    <a:pt x="114" y="59"/>
                    <a:pt x="114" y="59"/>
                    <a:pt x="114" y="59"/>
                  </a:cubicBezTo>
                  <a:cubicBezTo>
                    <a:pt x="114" y="59"/>
                    <a:pt x="91" y="56"/>
                    <a:pt x="83" y="56"/>
                  </a:cubicBezTo>
                  <a:cubicBezTo>
                    <a:pt x="76" y="56"/>
                    <a:pt x="63" y="54"/>
                    <a:pt x="63" y="52"/>
                  </a:cubicBezTo>
                  <a:cubicBezTo>
                    <a:pt x="63" y="49"/>
                    <a:pt x="62" y="34"/>
                    <a:pt x="62" y="34"/>
                  </a:cubicBezTo>
                  <a:cubicBezTo>
                    <a:pt x="59" y="33"/>
                    <a:pt x="59" y="33"/>
                    <a:pt x="59" y="33"/>
                  </a:cubicBezTo>
                  <a:cubicBezTo>
                    <a:pt x="59" y="33"/>
                    <a:pt x="59" y="19"/>
                    <a:pt x="56" y="17"/>
                  </a:cubicBezTo>
                  <a:cubicBezTo>
                    <a:pt x="54" y="16"/>
                    <a:pt x="51" y="14"/>
                    <a:pt x="49" y="13"/>
                  </a:cubicBezTo>
                  <a:cubicBezTo>
                    <a:pt x="49" y="14"/>
                    <a:pt x="49" y="16"/>
                    <a:pt x="48" y="21"/>
                  </a:cubicBezTo>
                  <a:cubicBezTo>
                    <a:pt x="48" y="21"/>
                    <a:pt x="48" y="21"/>
                    <a:pt x="48" y="21"/>
                  </a:cubicBezTo>
                  <a:cubicBezTo>
                    <a:pt x="47" y="22"/>
                    <a:pt x="47" y="22"/>
                    <a:pt x="47" y="22"/>
                  </a:cubicBezTo>
                  <a:cubicBezTo>
                    <a:pt x="47" y="22"/>
                    <a:pt x="40" y="20"/>
                    <a:pt x="35" y="16"/>
                  </a:cubicBezTo>
                  <a:cubicBezTo>
                    <a:pt x="31" y="11"/>
                    <a:pt x="28" y="2"/>
                    <a:pt x="28" y="2"/>
                  </a:cubicBezTo>
                  <a:cubicBezTo>
                    <a:pt x="25" y="2"/>
                    <a:pt x="23" y="3"/>
                    <a:pt x="22" y="3"/>
                  </a:cubicBezTo>
                  <a:cubicBezTo>
                    <a:pt x="22" y="3"/>
                    <a:pt x="22" y="5"/>
                    <a:pt x="24" y="8"/>
                  </a:cubicBezTo>
                  <a:cubicBezTo>
                    <a:pt x="24" y="8"/>
                    <a:pt x="24" y="8"/>
                    <a:pt x="24" y="8"/>
                  </a:cubicBezTo>
                  <a:cubicBezTo>
                    <a:pt x="24" y="8"/>
                    <a:pt x="24" y="8"/>
                    <a:pt x="24" y="8"/>
                  </a:cubicBezTo>
                  <a:cubicBezTo>
                    <a:pt x="24" y="8"/>
                    <a:pt x="24" y="8"/>
                    <a:pt x="22" y="7"/>
                  </a:cubicBezTo>
                  <a:cubicBezTo>
                    <a:pt x="22" y="8"/>
                    <a:pt x="22" y="8"/>
                    <a:pt x="22" y="8"/>
                  </a:cubicBezTo>
                  <a:cubicBezTo>
                    <a:pt x="10" y="2"/>
                    <a:pt x="10" y="2"/>
                    <a:pt x="10" y="2"/>
                  </a:cubicBezTo>
                  <a:cubicBezTo>
                    <a:pt x="7" y="1"/>
                    <a:pt x="5" y="1"/>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 name="Freeform 19">
              <a:extLst>
                <a:ext uri="{FF2B5EF4-FFF2-40B4-BE49-F238E27FC236}">
                  <a16:creationId xmlns:a16="http://schemas.microsoft.com/office/drawing/2014/main" id="{67A74D9B-5730-4261-B183-3CE8681EE09A}"/>
                </a:ext>
              </a:extLst>
            </p:cNvPr>
            <p:cNvSpPr>
              <a:spLocks/>
            </p:cNvSpPr>
            <p:nvPr/>
          </p:nvSpPr>
          <p:spPr bwMode="gray">
            <a:xfrm>
              <a:off x="5319554" y="3349756"/>
              <a:ext cx="16113" cy="80565"/>
            </a:xfrm>
            <a:custGeom>
              <a:avLst/>
              <a:gdLst>
                <a:gd name="T0" fmla="*/ 0 w 6"/>
                <a:gd name="T1" fmla="*/ 0 h 29"/>
                <a:gd name="T2" fmla="*/ 5 w 6"/>
                <a:gd name="T3" fmla="*/ 28 h 29"/>
                <a:gd name="T4" fmla="*/ 6 w 6"/>
                <a:gd name="T5" fmla="*/ 29 h 29"/>
                <a:gd name="T6" fmla="*/ 6 w 6"/>
                <a:gd name="T7" fmla="*/ 29 h 29"/>
                <a:gd name="T8" fmla="*/ 0 w 6"/>
                <a:gd name="T9" fmla="*/ 0 h 29"/>
                <a:gd name="T10" fmla="*/ 0 w 6"/>
                <a:gd name="T11" fmla="*/ 0 h 29"/>
              </a:gdLst>
              <a:ahLst/>
              <a:cxnLst>
                <a:cxn ang="0">
                  <a:pos x="T0" y="T1"/>
                </a:cxn>
                <a:cxn ang="0">
                  <a:pos x="T2" y="T3"/>
                </a:cxn>
                <a:cxn ang="0">
                  <a:pos x="T4" y="T5"/>
                </a:cxn>
                <a:cxn ang="0">
                  <a:pos x="T6" y="T7"/>
                </a:cxn>
                <a:cxn ang="0">
                  <a:pos x="T8" y="T9"/>
                </a:cxn>
                <a:cxn ang="0">
                  <a:pos x="T10" y="T11"/>
                </a:cxn>
              </a:cxnLst>
              <a:rect l="0" t="0" r="r" b="b"/>
              <a:pathLst>
                <a:path w="6" h="29">
                  <a:moveTo>
                    <a:pt x="0" y="0"/>
                  </a:moveTo>
                  <a:cubicBezTo>
                    <a:pt x="4" y="19"/>
                    <a:pt x="5" y="26"/>
                    <a:pt x="5" y="28"/>
                  </a:cubicBezTo>
                  <a:cubicBezTo>
                    <a:pt x="6" y="29"/>
                    <a:pt x="6" y="29"/>
                    <a:pt x="6" y="29"/>
                  </a:cubicBezTo>
                  <a:cubicBezTo>
                    <a:pt x="6" y="29"/>
                    <a:pt x="6" y="29"/>
                    <a:pt x="6" y="29"/>
                  </a:cubicBezTo>
                  <a:cubicBezTo>
                    <a:pt x="6" y="29"/>
                    <a:pt x="6" y="29"/>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Freeform 20">
              <a:extLst>
                <a:ext uri="{FF2B5EF4-FFF2-40B4-BE49-F238E27FC236}">
                  <a16:creationId xmlns:a16="http://schemas.microsoft.com/office/drawing/2014/main" id="{4CA6BA40-A575-4C56-B37A-210EAC9B286C}"/>
                </a:ext>
              </a:extLst>
            </p:cNvPr>
            <p:cNvSpPr>
              <a:spLocks/>
            </p:cNvSpPr>
            <p:nvPr/>
          </p:nvSpPr>
          <p:spPr bwMode="gray">
            <a:xfrm>
              <a:off x="5283300" y="2634741"/>
              <a:ext cx="880174" cy="2082609"/>
            </a:xfrm>
            <a:custGeom>
              <a:avLst/>
              <a:gdLst>
                <a:gd name="T0" fmla="*/ 141 w 317"/>
                <a:gd name="T1" fmla="*/ 22 h 751"/>
                <a:gd name="T2" fmla="*/ 123 w 317"/>
                <a:gd name="T3" fmla="*/ 36 h 751"/>
                <a:gd name="T4" fmla="*/ 138 w 317"/>
                <a:gd name="T5" fmla="*/ 55 h 751"/>
                <a:gd name="T6" fmla="*/ 91 w 317"/>
                <a:gd name="T7" fmla="*/ 70 h 751"/>
                <a:gd name="T8" fmla="*/ 81 w 317"/>
                <a:gd name="T9" fmla="*/ 101 h 751"/>
                <a:gd name="T10" fmla="*/ 72 w 317"/>
                <a:gd name="T11" fmla="*/ 118 h 751"/>
                <a:gd name="T12" fmla="*/ 69 w 317"/>
                <a:gd name="T13" fmla="*/ 141 h 751"/>
                <a:gd name="T14" fmla="*/ 60 w 317"/>
                <a:gd name="T15" fmla="*/ 185 h 751"/>
                <a:gd name="T16" fmla="*/ 60 w 317"/>
                <a:gd name="T17" fmla="*/ 187 h 751"/>
                <a:gd name="T18" fmla="*/ 33 w 317"/>
                <a:gd name="T19" fmla="*/ 191 h 751"/>
                <a:gd name="T20" fmla="*/ 34 w 317"/>
                <a:gd name="T21" fmla="*/ 216 h 751"/>
                <a:gd name="T22" fmla="*/ 29 w 317"/>
                <a:gd name="T23" fmla="*/ 244 h 751"/>
                <a:gd name="T24" fmla="*/ 31 w 317"/>
                <a:gd name="T25" fmla="*/ 260 h 751"/>
                <a:gd name="T26" fmla="*/ 24 w 317"/>
                <a:gd name="T27" fmla="*/ 266 h 751"/>
                <a:gd name="T28" fmla="*/ 24 w 317"/>
                <a:gd name="T29" fmla="*/ 267 h 751"/>
                <a:gd name="T30" fmla="*/ 19 w 317"/>
                <a:gd name="T31" fmla="*/ 287 h 751"/>
                <a:gd name="T32" fmla="*/ 7 w 317"/>
                <a:gd name="T33" fmla="*/ 293 h 751"/>
                <a:gd name="T34" fmla="*/ 61 w 317"/>
                <a:gd name="T35" fmla="*/ 349 h 751"/>
                <a:gd name="T36" fmla="*/ 111 w 317"/>
                <a:gd name="T37" fmla="*/ 436 h 751"/>
                <a:gd name="T38" fmla="*/ 111 w 317"/>
                <a:gd name="T39" fmla="*/ 510 h 751"/>
                <a:gd name="T40" fmla="*/ 137 w 317"/>
                <a:gd name="T41" fmla="*/ 511 h 751"/>
                <a:gd name="T42" fmla="*/ 186 w 317"/>
                <a:gd name="T43" fmla="*/ 446 h 751"/>
                <a:gd name="T44" fmla="*/ 224 w 317"/>
                <a:gd name="T45" fmla="*/ 524 h 751"/>
                <a:gd name="T46" fmla="*/ 263 w 317"/>
                <a:gd name="T47" fmla="*/ 637 h 751"/>
                <a:gd name="T48" fmla="*/ 253 w 317"/>
                <a:gd name="T49" fmla="*/ 689 h 751"/>
                <a:gd name="T50" fmla="*/ 272 w 317"/>
                <a:gd name="T51" fmla="*/ 751 h 751"/>
                <a:gd name="T52" fmla="*/ 281 w 317"/>
                <a:gd name="T53" fmla="*/ 717 h 751"/>
                <a:gd name="T54" fmla="*/ 297 w 317"/>
                <a:gd name="T55" fmla="*/ 651 h 751"/>
                <a:gd name="T56" fmla="*/ 282 w 317"/>
                <a:gd name="T57" fmla="*/ 624 h 751"/>
                <a:gd name="T58" fmla="*/ 246 w 317"/>
                <a:gd name="T59" fmla="*/ 552 h 751"/>
                <a:gd name="T60" fmla="*/ 256 w 317"/>
                <a:gd name="T61" fmla="*/ 515 h 751"/>
                <a:gd name="T62" fmla="*/ 263 w 317"/>
                <a:gd name="T63" fmla="*/ 494 h 751"/>
                <a:gd name="T64" fmla="*/ 258 w 317"/>
                <a:gd name="T65" fmla="*/ 490 h 751"/>
                <a:gd name="T66" fmla="*/ 251 w 317"/>
                <a:gd name="T67" fmla="*/ 471 h 751"/>
                <a:gd name="T68" fmla="*/ 215 w 317"/>
                <a:gd name="T69" fmla="*/ 434 h 751"/>
                <a:gd name="T70" fmla="*/ 200 w 317"/>
                <a:gd name="T71" fmla="*/ 409 h 751"/>
                <a:gd name="T72" fmla="*/ 207 w 317"/>
                <a:gd name="T73" fmla="*/ 406 h 751"/>
                <a:gd name="T74" fmla="*/ 204 w 317"/>
                <a:gd name="T75" fmla="*/ 384 h 751"/>
                <a:gd name="T76" fmla="*/ 216 w 317"/>
                <a:gd name="T77" fmla="*/ 353 h 751"/>
                <a:gd name="T78" fmla="*/ 239 w 317"/>
                <a:gd name="T79" fmla="*/ 358 h 751"/>
                <a:gd name="T80" fmla="*/ 281 w 317"/>
                <a:gd name="T81" fmla="*/ 326 h 751"/>
                <a:gd name="T82" fmla="*/ 296 w 317"/>
                <a:gd name="T83" fmla="*/ 305 h 751"/>
                <a:gd name="T84" fmla="*/ 316 w 317"/>
                <a:gd name="T85" fmla="*/ 286 h 751"/>
                <a:gd name="T86" fmla="*/ 315 w 317"/>
                <a:gd name="T87" fmla="*/ 274 h 751"/>
                <a:gd name="T88" fmla="*/ 281 w 317"/>
                <a:gd name="T89" fmla="*/ 286 h 751"/>
                <a:gd name="T90" fmla="*/ 271 w 317"/>
                <a:gd name="T91" fmla="*/ 277 h 751"/>
                <a:gd name="T92" fmla="*/ 238 w 317"/>
                <a:gd name="T93" fmla="*/ 259 h 751"/>
                <a:gd name="T94" fmla="*/ 244 w 317"/>
                <a:gd name="T95" fmla="*/ 246 h 751"/>
                <a:gd name="T96" fmla="*/ 240 w 317"/>
                <a:gd name="T97" fmla="*/ 235 h 751"/>
                <a:gd name="T98" fmla="*/ 226 w 317"/>
                <a:gd name="T99" fmla="*/ 219 h 751"/>
                <a:gd name="T100" fmla="*/ 210 w 317"/>
                <a:gd name="T101" fmla="*/ 189 h 751"/>
                <a:gd name="T102" fmla="*/ 210 w 317"/>
                <a:gd name="T103" fmla="*/ 188 h 751"/>
                <a:gd name="T104" fmla="*/ 178 w 317"/>
                <a:gd name="T105" fmla="*/ 185 h 751"/>
                <a:gd name="T106" fmla="*/ 181 w 317"/>
                <a:gd name="T107" fmla="*/ 176 h 751"/>
                <a:gd name="T108" fmla="*/ 169 w 317"/>
                <a:gd name="T109" fmla="*/ 154 h 751"/>
                <a:gd name="T110" fmla="*/ 173 w 317"/>
                <a:gd name="T111" fmla="*/ 136 h 751"/>
                <a:gd name="T112" fmla="*/ 182 w 317"/>
                <a:gd name="T113" fmla="*/ 131 h 751"/>
                <a:gd name="T114" fmla="*/ 182 w 317"/>
                <a:gd name="T115" fmla="*/ 116 h 751"/>
                <a:gd name="T116" fmla="*/ 189 w 317"/>
                <a:gd name="T117" fmla="*/ 101 h 751"/>
                <a:gd name="T118" fmla="*/ 197 w 317"/>
                <a:gd name="T119" fmla="*/ 67 h 751"/>
                <a:gd name="T120" fmla="*/ 191 w 317"/>
                <a:gd name="T121" fmla="*/ 49 h 751"/>
                <a:gd name="T122" fmla="*/ 171 w 317"/>
                <a:gd name="T123" fmla="*/ 37 h 751"/>
                <a:gd name="T124" fmla="*/ 158 w 317"/>
                <a:gd name="T125" fmla="*/ 1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751">
                  <a:moveTo>
                    <a:pt x="142" y="0"/>
                  </a:moveTo>
                  <a:cubicBezTo>
                    <a:pt x="140" y="5"/>
                    <a:pt x="140" y="7"/>
                    <a:pt x="139" y="8"/>
                  </a:cubicBezTo>
                  <a:cubicBezTo>
                    <a:pt x="139" y="10"/>
                    <a:pt x="140" y="13"/>
                    <a:pt x="141" y="22"/>
                  </a:cubicBezTo>
                  <a:cubicBezTo>
                    <a:pt x="141" y="22"/>
                    <a:pt x="141" y="22"/>
                    <a:pt x="141" y="22"/>
                  </a:cubicBezTo>
                  <a:cubicBezTo>
                    <a:pt x="141" y="22"/>
                    <a:pt x="141" y="22"/>
                    <a:pt x="141" y="22"/>
                  </a:cubicBezTo>
                  <a:cubicBezTo>
                    <a:pt x="141" y="22"/>
                    <a:pt x="140" y="22"/>
                    <a:pt x="140" y="22"/>
                  </a:cubicBezTo>
                  <a:cubicBezTo>
                    <a:pt x="140" y="24"/>
                    <a:pt x="140" y="24"/>
                    <a:pt x="140" y="24"/>
                  </a:cubicBezTo>
                  <a:cubicBezTo>
                    <a:pt x="140" y="24"/>
                    <a:pt x="125" y="30"/>
                    <a:pt x="123" y="36"/>
                  </a:cubicBezTo>
                  <a:cubicBezTo>
                    <a:pt x="123" y="42"/>
                    <a:pt x="138" y="49"/>
                    <a:pt x="138" y="52"/>
                  </a:cubicBezTo>
                  <a:cubicBezTo>
                    <a:pt x="138" y="52"/>
                    <a:pt x="138" y="53"/>
                    <a:pt x="138" y="53"/>
                  </a:cubicBezTo>
                  <a:cubicBezTo>
                    <a:pt x="138" y="53"/>
                    <a:pt x="138" y="53"/>
                    <a:pt x="138" y="53"/>
                  </a:cubicBezTo>
                  <a:cubicBezTo>
                    <a:pt x="138" y="54"/>
                    <a:pt x="138" y="54"/>
                    <a:pt x="138" y="55"/>
                  </a:cubicBezTo>
                  <a:cubicBezTo>
                    <a:pt x="138" y="55"/>
                    <a:pt x="137" y="56"/>
                    <a:pt x="135" y="56"/>
                  </a:cubicBezTo>
                  <a:cubicBezTo>
                    <a:pt x="130" y="56"/>
                    <a:pt x="119" y="52"/>
                    <a:pt x="119" y="52"/>
                  </a:cubicBezTo>
                  <a:cubicBezTo>
                    <a:pt x="119" y="52"/>
                    <a:pt x="108" y="52"/>
                    <a:pt x="102" y="54"/>
                  </a:cubicBezTo>
                  <a:cubicBezTo>
                    <a:pt x="96" y="55"/>
                    <a:pt x="100" y="67"/>
                    <a:pt x="91" y="70"/>
                  </a:cubicBezTo>
                  <a:cubicBezTo>
                    <a:pt x="83" y="72"/>
                    <a:pt x="76" y="75"/>
                    <a:pt x="74" y="76"/>
                  </a:cubicBezTo>
                  <a:cubicBezTo>
                    <a:pt x="74" y="79"/>
                    <a:pt x="75" y="86"/>
                    <a:pt x="76" y="89"/>
                  </a:cubicBezTo>
                  <a:cubicBezTo>
                    <a:pt x="77" y="93"/>
                    <a:pt x="81" y="101"/>
                    <a:pt x="81" y="101"/>
                  </a:cubicBezTo>
                  <a:cubicBezTo>
                    <a:pt x="81" y="101"/>
                    <a:pt x="81" y="101"/>
                    <a:pt x="81" y="101"/>
                  </a:cubicBezTo>
                  <a:cubicBezTo>
                    <a:pt x="81" y="101"/>
                    <a:pt x="81" y="101"/>
                    <a:pt x="81" y="101"/>
                  </a:cubicBezTo>
                  <a:cubicBezTo>
                    <a:pt x="81" y="101"/>
                    <a:pt x="81" y="101"/>
                    <a:pt x="81" y="102"/>
                  </a:cubicBezTo>
                  <a:cubicBezTo>
                    <a:pt x="81" y="102"/>
                    <a:pt x="81" y="103"/>
                    <a:pt x="81" y="103"/>
                  </a:cubicBezTo>
                  <a:cubicBezTo>
                    <a:pt x="72" y="118"/>
                    <a:pt x="72" y="118"/>
                    <a:pt x="72" y="118"/>
                  </a:cubicBezTo>
                  <a:cubicBezTo>
                    <a:pt x="72" y="118"/>
                    <a:pt x="63" y="121"/>
                    <a:pt x="62" y="127"/>
                  </a:cubicBezTo>
                  <a:cubicBezTo>
                    <a:pt x="62" y="135"/>
                    <a:pt x="69" y="141"/>
                    <a:pt x="69" y="141"/>
                  </a:cubicBezTo>
                  <a:cubicBezTo>
                    <a:pt x="69" y="141"/>
                    <a:pt x="69" y="141"/>
                    <a:pt x="69" y="141"/>
                  </a:cubicBezTo>
                  <a:cubicBezTo>
                    <a:pt x="69" y="141"/>
                    <a:pt x="69" y="141"/>
                    <a:pt x="69" y="141"/>
                  </a:cubicBezTo>
                  <a:cubicBezTo>
                    <a:pt x="69" y="141"/>
                    <a:pt x="69" y="141"/>
                    <a:pt x="69" y="142"/>
                  </a:cubicBezTo>
                  <a:cubicBezTo>
                    <a:pt x="69" y="142"/>
                    <a:pt x="69" y="142"/>
                    <a:pt x="69" y="142"/>
                  </a:cubicBezTo>
                  <a:cubicBezTo>
                    <a:pt x="62" y="162"/>
                    <a:pt x="61" y="167"/>
                    <a:pt x="60" y="168"/>
                  </a:cubicBezTo>
                  <a:cubicBezTo>
                    <a:pt x="60" y="170"/>
                    <a:pt x="60" y="174"/>
                    <a:pt x="60" y="185"/>
                  </a:cubicBezTo>
                  <a:cubicBezTo>
                    <a:pt x="60" y="185"/>
                    <a:pt x="60" y="185"/>
                    <a:pt x="60" y="185"/>
                  </a:cubicBezTo>
                  <a:cubicBezTo>
                    <a:pt x="60" y="185"/>
                    <a:pt x="60" y="185"/>
                    <a:pt x="60" y="185"/>
                  </a:cubicBezTo>
                  <a:cubicBezTo>
                    <a:pt x="60" y="185"/>
                    <a:pt x="60" y="185"/>
                    <a:pt x="60" y="185"/>
                  </a:cubicBezTo>
                  <a:cubicBezTo>
                    <a:pt x="60" y="187"/>
                    <a:pt x="60" y="187"/>
                    <a:pt x="60" y="187"/>
                  </a:cubicBezTo>
                  <a:cubicBezTo>
                    <a:pt x="60" y="187"/>
                    <a:pt x="41" y="184"/>
                    <a:pt x="38" y="183"/>
                  </a:cubicBezTo>
                  <a:cubicBezTo>
                    <a:pt x="36" y="183"/>
                    <a:pt x="29" y="182"/>
                    <a:pt x="24" y="182"/>
                  </a:cubicBezTo>
                  <a:cubicBezTo>
                    <a:pt x="23" y="182"/>
                    <a:pt x="22" y="182"/>
                    <a:pt x="21" y="182"/>
                  </a:cubicBezTo>
                  <a:cubicBezTo>
                    <a:pt x="25" y="185"/>
                    <a:pt x="33" y="191"/>
                    <a:pt x="33" y="191"/>
                  </a:cubicBezTo>
                  <a:cubicBezTo>
                    <a:pt x="33" y="191"/>
                    <a:pt x="33" y="191"/>
                    <a:pt x="34" y="216"/>
                  </a:cubicBezTo>
                  <a:cubicBezTo>
                    <a:pt x="34" y="216"/>
                    <a:pt x="34" y="216"/>
                    <a:pt x="34" y="216"/>
                  </a:cubicBezTo>
                  <a:cubicBezTo>
                    <a:pt x="34" y="216"/>
                    <a:pt x="34" y="216"/>
                    <a:pt x="34" y="216"/>
                  </a:cubicBezTo>
                  <a:cubicBezTo>
                    <a:pt x="34" y="216"/>
                    <a:pt x="34" y="216"/>
                    <a:pt x="34" y="216"/>
                  </a:cubicBezTo>
                  <a:cubicBezTo>
                    <a:pt x="34" y="217"/>
                    <a:pt x="34" y="217"/>
                    <a:pt x="34" y="217"/>
                  </a:cubicBezTo>
                  <a:cubicBezTo>
                    <a:pt x="34" y="217"/>
                    <a:pt x="25" y="219"/>
                    <a:pt x="24" y="223"/>
                  </a:cubicBezTo>
                  <a:cubicBezTo>
                    <a:pt x="24" y="223"/>
                    <a:pt x="24" y="224"/>
                    <a:pt x="24" y="224"/>
                  </a:cubicBezTo>
                  <a:cubicBezTo>
                    <a:pt x="26" y="231"/>
                    <a:pt x="26" y="241"/>
                    <a:pt x="29" y="244"/>
                  </a:cubicBezTo>
                  <a:cubicBezTo>
                    <a:pt x="31" y="247"/>
                    <a:pt x="36" y="252"/>
                    <a:pt x="36" y="255"/>
                  </a:cubicBezTo>
                  <a:cubicBezTo>
                    <a:pt x="36" y="255"/>
                    <a:pt x="36" y="256"/>
                    <a:pt x="36" y="256"/>
                  </a:cubicBezTo>
                  <a:cubicBezTo>
                    <a:pt x="36" y="258"/>
                    <a:pt x="35" y="259"/>
                    <a:pt x="33" y="260"/>
                  </a:cubicBezTo>
                  <a:cubicBezTo>
                    <a:pt x="32" y="260"/>
                    <a:pt x="32" y="260"/>
                    <a:pt x="31" y="260"/>
                  </a:cubicBezTo>
                  <a:cubicBezTo>
                    <a:pt x="29" y="260"/>
                    <a:pt x="27" y="259"/>
                    <a:pt x="26" y="257"/>
                  </a:cubicBezTo>
                  <a:cubicBezTo>
                    <a:pt x="25" y="256"/>
                    <a:pt x="24" y="255"/>
                    <a:pt x="23" y="255"/>
                  </a:cubicBezTo>
                  <a:cubicBezTo>
                    <a:pt x="23" y="255"/>
                    <a:pt x="23" y="255"/>
                    <a:pt x="23" y="255"/>
                  </a:cubicBezTo>
                  <a:cubicBezTo>
                    <a:pt x="23" y="260"/>
                    <a:pt x="24" y="266"/>
                    <a:pt x="24" y="266"/>
                  </a:cubicBezTo>
                  <a:cubicBezTo>
                    <a:pt x="24" y="266"/>
                    <a:pt x="24" y="266"/>
                    <a:pt x="24" y="266"/>
                  </a:cubicBezTo>
                  <a:cubicBezTo>
                    <a:pt x="24" y="266"/>
                    <a:pt x="24" y="266"/>
                    <a:pt x="24" y="266"/>
                  </a:cubicBezTo>
                  <a:cubicBezTo>
                    <a:pt x="24" y="266"/>
                    <a:pt x="24" y="266"/>
                    <a:pt x="24" y="265"/>
                  </a:cubicBezTo>
                  <a:cubicBezTo>
                    <a:pt x="24" y="266"/>
                    <a:pt x="24" y="267"/>
                    <a:pt x="24" y="267"/>
                  </a:cubicBezTo>
                  <a:cubicBezTo>
                    <a:pt x="18" y="262"/>
                    <a:pt x="15" y="259"/>
                    <a:pt x="14" y="259"/>
                  </a:cubicBezTo>
                  <a:cubicBezTo>
                    <a:pt x="13" y="258"/>
                    <a:pt x="13" y="258"/>
                    <a:pt x="13" y="258"/>
                  </a:cubicBezTo>
                  <a:cubicBezTo>
                    <a:pt x="13" y="258"/>
                    <a:pt x="13" y="258"/>
                    <a:pt x="13" y="258"/>
                  </a:cubicBezTo>
                  <a:cubicBezTo>
                    <a:pt x="19" y="287"/>
                    <a:pt x="19" y="287"/>
                    <a:pt x="19" y="287"/>
                  </a:cubicBezTo>
                  <a:cubicBezTo>
                    <a:pt x="19" y="287"/>
                    <a:pt x="19" y="287"/>
                    <a:pt x="19" y="287"/>
                  </a:cubicBezTo>
                  <a:cubicBezTo>
                    <a:pt x="3" y="285"/>
                    <a:pt x="3" y="285"/>
                    <a:pt x="3" y="285"/>
                  </a:cubicBezTo>
                  <a:cubicBezTo>
                    <a:pt x="3" y="285"/>
                    <a:pt x="1" y="288"/>
                    <a:pt x="0" y="293"/>
                  </a:cubicBezTo>
                  <a:cubicBezTo>
                    <a:pt x="4" y="293"/>
                    <a:pt x="7" y="293"/>
                    <a:pt x="7" y="293"/>
                  </a:cubicBezTo>
                  <a:cubicBezTo>
                    <a:pt x="7" y="317"/>
                    <a:pt x="7" y="317"/>
                    <a:pt x="7" y="317"/>
                  </a:cubicBezTo>
                  <a:cubicBezTo>
                    <a:pt x="7" y="317"/>
                    <a:pt x="24" y="321"/>
                    <a:pt x="31" y="329"/>
                  </a:cubicBezTo>
                  <a:cubicBezTo>
                    <a:pt x="38" y="336"/>
                    <a:pt x="44" y="353"/>
                    <a:pt x="44" y="353"/>
                  </a:cubicBezTo>
                  <a:cubicBezTo>
                    <a:pt x="61" y="349"/>
                    <a:pt x="61" y="349"/>
                    <a:pt x="61" y="349"/>
                  </a:cubicBezTo>
                  <a:cubicBezTo>
                    <a:pt x="50" y="371"/>
                    <a:pt x="50" y="371"/>
                    <a:pt x="50" y="371"/>
                  </a:cubicBezTo>
                  <a:cubicBezTo>
                    <a:pt x="50" y="371"/>
                    <a:pt x="73" y="376"/>
                    <a:pt x="82" y="383"/>
                  </a:cubicBezTo>
                  <a:cubicBezTo>
                    <a:pt x="91" y="389"/>
                    <a:pt x="97" y="416"/>
                    <a:pt x="99" y="422"/>
                  </a:cubicBezTo>
                  <a:cubicBezTo>
                    <a:pt x="100" y="426"/>
                    <a:pt x="111" y="436"/>
                    <a:pt x="111" y="436"/>
                  </a:cubicBezTo>
                  <a:cubicBezTo>
                    <a:pt x="103" y="445"/>
                    <a:pt x="103" y="445"/>
                    <a:pt x="103" y="445"/>
                  </a:cubicBezTo>
                  <a:cubicBezTo>
                    <a:pt x="109" y="491"/>
                    <a:pt x="109" y="491"/>
                    <a:pt x="109" y="491"/>
                  </a:cubicBezTo>
                  <a:cubicBezTo>
                    <a:pt x="100" y="497"/>
                    <a:pt x="100" y="497"/>
                    <a:pt x="100" y="497"/>
                  </a:cubicBezTo>
                  <a:cubicBezTo>
                    <a:pt x="100" y="497"/>
                    <a:pt x="105" y="510"/>
                    <a:pt x="111" y="510"/>
                  </a:cubicBezTo>
                  <a:cubicBezTo>
                    <a:pt x="111" y="510"/>
                    <a:pt x="112" y="510"/>
                    <a:pt x="112" y="510"/>
                  </a:cubicBezTo>
                  <a:cubicBezTo>
                    <a:pt x="118" y="509"/>
                    <a:pt x="126" y="503"/>
                    <a:pt x="126" y="503"/>
                  </a:cubicBezTo>
                  <a:cubicBezTo>
                    <a:pt x="126" y="503"/>
                    <a:pt x="128" y="512"/>
                    <a:pt x="134" y="512"/>
                  </a:cubicBezTo>
                  <a:cubicBezTo>
                    <a:pt x="135" y="512"/>
                    <a:pt x="136" y="511"/>
                    <a:pt x="137" y="511"/>
                  </a:cubicBezTo>
                  <a:cubicBezTo>
                    <a:pt x="146" y="508"/>
                    <a:pt x="155" y="491"/>
                    <a:pt x="155" y="491"/>
                  </a:cubicBezTo>
                  <a:cubicBezTo>
                    <a:pt x="155" y="491"/>
                    <a:pt x="171" y="488"/>
                    <a:pt x="180" y="481"/>
                  </a:cubicBezTo>
                  <a:cubicBezTo>
                    <a:pt x="189" y="473"/>
                    <a:pt x="179" y="452"/>
                    <a:pt x="184" y="447"/>
                  </a:cubicBezTo>
                  <a:cubicBezTo>
                    <a:pt x="184" y="447"/>
                    <a:pt x="185" y="446"/>
                    <a:pt x="186" y="446"/>
                  </a:cubicBezTo>
                  <a:cubicBezTo>
                    <a:pt x="192" y="446"/>
                    <a:pt x="201" y="463"/>
                    <a:pt x="201" y="463"/>
                  </a:cubicBezTo>
                  <a:cubicBezTo>
                    <a:pt x="200" y="479"/>
                    <a:pt x="200" y="479"/>
                    <a:pt x="200" y="479"/>
                  </a:cubicBezTo>
                  <a:cubicBezTo>
                    <a:pt x="200" y="479"/>
                    <a:pt x="216" y="479"/>
                    <a:pt x="217" y="492"/>
                  </a:cubicBezTo>
                  <a:cubicBezTo>
                    <a:pt x="217" y="505"/>
                    <a:pt x="222" y="514"/>
                    <a:pt x="224" y="524"/>
                  </a:cubicBezTo>
                  <a:cubicBezTo>
                    <a:pt x="225" y="534"/>
                    <a:pt x="227" y="559"/>
                    <a:pt x="227" y="559"/>
                  </a:cubicBezTo>
                  <a:cubicBezTo>
                    <a:pt x="227" y="559"/>
                    <a:pt x="228" y="568"/>
                    <a:pt x="233" y="575"/>
                  </a:cubicBezTo>
                  <a:cubicBezTo>
                    <a:pt x="239" y="581"/>
                    <a:pt x="242" y="591"/>
                    <a:pt x="242" y="591"/>
                  </a:cubicBezTo>
                  <a:cubicBezTo>
                    <a:pt x="263" y="637"/>
                    <a:pt x="263" y="637"/>
                    <a:pt x="263" y="637"/>
                  </a:cubicBezTo>
                  <a:cubicBezTo>
                    <a:pt x="270" y="659"/>
                    <a:pt x="270" y="659"/>
                    <a:pt x="270" y="659"/>
                  </a:cubicBezTo>
                  <a:cubicBezTo>
                    <a:pt x="270" y="659"/>
                    <a:pt x="268" y="659"/>
                    <a:pt x="266" y="659"/>
                  </a:cubicBezTo>
                  <a:cubicBezTo>
                    <a:pt x="263" y="659"/>
                    <a:pt x="259" y="660"/>
                    <a:pt x="259" y="663"/>
                  </a:cubicBezTo>
                  <a:cubicBezTo>
                    <a:pt x="257" y="670"/>
                    <a:pt x="253" y="689"/>
                    <a:pt x="253" y="689"/>
                  </a:cubicBezTo>
                  <a:cubicBezTo>
                    <a:pt x="275" y="681"/>
                    <a:pt x="275" y="681"/>
                    <a:pt x="275" y="681"/>
                  </a:cubicBezTo>
                  <a:cubicBezTo>
                    <a:pt x="269" y="709"/>
                    <a:pt x="269" y="709"/>
                    <a:pt x="269" y="709"/>
                  </a:cubicBezTo>
                  <a:cubicBezTo>
                    <a:pt x="269" y="709"/>
                    <a:pt x="266" y="718"/>
                    <a:pt x="266" y="728"/>
                  </a:cubicBezTo>
                  <a:cubicBezTo>
                    <a:pt x="267" y="737"/>
                    <a:pt x="272" y="751"/>
                    <a:pt x="272" y="751"/>
                  </a:cubicBezTo>
                  <a:cubicBezTo>
                    <a:pt x="272" y="751"/>
                    <a:pt x="279" y="741"/>
                    <a:pt x="280" y="734"/>
                  </a:cubicBezTo>
                  <a:cubicBezTo>
                    <a:pt x="280" y="734"/>
                    <a:pt x="280" y="734"/>
                    <a:pt x="280" y="733"/>
                  </a:cubicBezTo>
                  <a:cubicBezTo>
                    <a:pt x="280" y="729"/>
                    <a:pt x="278" y="726"/>
                    <a:pt x="278" y="723"/>
                  </a:cubicBezTo>
                  <a:cubicBezTo>
                    <a:pt x="278" y="721"/>
                    <a:pt x="279" y="719"/>
                    <a:pt x="281" y="717"/>
                  </a:cubicBezTo>
                  <a:cubicBezTo>
                    <a:pt x="288" y="712"/>
                    <a:pt x="292" y="707"/>
                    <a:pt x="294" y="699"/>
                  </a:cubicBezTo>
                  <a:cubicBezTo>
                    <a:pt x="296" y="693"/>
                    <a:pt x="300" y="680"/>
                    <a:pt x="300" y="670"/>
                  </a:cubicBezTo>
                  <a:cubicBezTo>
                    <a:pt x="300" y="668"/>
                    <a:pt x="299" y="665"/>
                    <a:pt x="299" y="663"/>
                  </a:cubicBezTo>
                  <a:cubicBezTo>
                    <a:pt x="297" y="658"/>
                    <a:pt x="297" y="654"/>
                    <a:pt x="297" y="651"/>
                  </a:cubicBezTo>
                  <a:cubicBezTo>
                    <a:pt x="297" y="648"/>
                    <a:pt x="297" y="646"/>
                    <a:pt x="297" y="646"/>
                  </a:cubicBezTo>
                  <a:cubicBezTo>
                    <a:pt x="297" y="646"/>
                    <a:pt x="297" y="646"/>
                    <a:pt x="297" y="646"/>
                  </a:cubicBezTo>
                  <a:cubicBezTo>
                    <a:pt x="297" y="646"/>
                    <a:pt x="286" y="637"/>
                    <a:pt x="283" y="632"/>
                  </a:cubicBezTo>
                  <a:cubicBezTo>
                    <a:pt x="282" y="631"/>
                    <a:pt x="282" y="628"/>
                    <a:pt x="282" y="624"/>
                  </a:cubicBezTo>
                  <a:cubicBezTo>
                    <a:pt x="282" y="620"/>
                    <a:pt x="282" y="616"/>
                    <a:pt x="282" y="611"/>
                  </a:cubicBezTo>
                  <a:cubicBezTo>
                    <a:pt x="282" y="607"/>
                    <a:pt x="282" y="602"/>
                    <a:pt x="281" y="599"/>
                  </a:cubicBezTo>
                  <a:cubicBezTo>
                    <a:pt x="278" y="587"/>
                    <a:pt x="261" y="578"/>
                    <a:pt x="258" y="570"/>
                  </a:cubicBezTo>
                  <a:cubicBezTo>
                    <a:pt x="255" y="563"/>
                    <a:pt x="246" y="552"/>
                    <a:pt x="246" y="552"/>
                  </a:cubicBezTo>
                  <a:cubicBezTo>
                    <a:pt x="246" y="552"/>
                    <a:pt x="244" y="548"/>
                    <a:pt x="244" y="544"/>
                  </a:cubicBezTo>
                  <a:cubicBezTo>
                    <a:pt x="244" y="541"/>
                    <a:pt x="245" y="538"/>
                    <a:pt x="248" y="535"/>
                  </a:cubicBezTo>
                  <a:cubicBezTo>
                    <a:pt x="255" y="527"/>
                    <a:pt x="256" y="520"/>
                    <a:pt x="256" y="515"/>
                  </a:cubicBezTo>
                  <a:cubicBezTo>
                    <a:pt x="256" y="515"/>
                    <a:pt x="256" y="515"/>
                    <a:pt x="256" y="515"/>
                  </a:cubicBezTo>
                  <a:cubicBezTo>
                    <a:pt x="256" y="512"/>
                    <a:pt x="254" y="505"/>
                    <a:pt x="254" y="503"/>
                  </a:cubicBezTo>
                  <a:cubicBezTo>
                    <a:pt x="254" y="503"/>
                    <a:pt x="254" y="503"/>
                    <a:pt x="254" y="503"/>
                  </a:cubicBezTo>
                  <a:cubicBezTo>
                    <a:pt x="254" y="503"/>
                    <a:pt x="254" y="503"/>
                    <a:pt x="254" y="503"/>
                  </a:cubicBezTo>
                  <a:cubicBezTo>
                    <a:pt x="256" y="503"/>
                    <a:pt x="263" y="502"/>
                    <a:pt x="263" y="494"/>
                  </a:cubicBezTo>
                  <a:cubicBezTo>
                    <a:pt x="263" y="494"/>
                    <a:pt x="263" y="494"/>
                    <a:pt x="263" y="494"/>
                  </a:cubicBezTo>
                  <a:cubicBezTo>
                    <a:pt x="263" y="489"/>
                    <a:pt x="262" y="488"/>
                    <a:pt x="261" y="488"/>
                  </a:cubicBezTo>
                  <a:cubicBezTo>
                    <a:pt x="260" y="488"/>
                    <a:pt x="259" y="489"/>
                    <a:pt x="258" y="489"/>
                  </a:cubicBezTo>
                  <a:cubicBezTo>
                    <a:pt x="258" y="490"/>
                    <a:pt x="258" y="490"/>
                    <a:pt x="258" y="490"/>
                  </a:cubicBezTo>
                  <a:cubicBezTo>
                    <a:pt x="258" y="490"/>
                    <a:pt x="258" y="490"/>
                    <a:pt x="258" y="490"/>
                  </a:cubicBezTo>
                  <a:cubicBezTo>
                    <a:pt x="258" y="490"/>
                    <a:pt x="252" y="489"/>
                    <a:pt x="248" y="480"/>
                  </a:cubicBezTo>
                  <a:cubicBezTo>
                    <a:pt x="248" y="479"/>
                    <a:pt x="248" y="477"/>
                    <a:pt x="248" y="477"/>
                  </a:cubicBezTo>
                  <a:cubicBezTo>
                    <a:pt x="248" y="473"/>
                    <a:pt x="251" y="473"/>
                    <a:pt x="251" y="471"/>
                  </a:cubicBezTo>
                  <a:cubicBezTo>
                    <a:pt x="251" y="470"/>
                    <a:pt x="251" y="468"/>
                    <a:pt x="249" y="467"/>
                  </a:cubicBezTo>
                  <a:cubicBezTo>
                    <a:pt x="243" y="458"/>
                    <a:pt x="224" y="452"/>
                    <a:pt x="221" y="444"/>
                  </a:cubicBezTo>
                  <a:cubicBezTo>
                    <a:pt x="219" y="437"/>
                    <a:pt x="215" y="434"/>
                    <a:pt x="215" y="434"/>
                  </a:cubicBezTo>
                  <a:cubicBezTo>
                    <a:pt x="215" y="434"/>
                    <a:pt x="215" y="434"/>
                    <a:pt x="215" y="434"/>
                  </a:cubicBezTo>
                  <a:cubicBezTo>
                    <a:pt x="218" y="423"/>
                    <a:pt x="218" y="423"/>
                    <a:pt x="218" y="423"/>
                  </a:cubicBezTo>
                  <a:cubicBezTo>
                    <a:pt x="218" y="423"/>
                    <a:pt x="218" y="423"/>
                    <a:pt x="218" y="423"/>
                  </a:cubicBezTo>
                  <a:cubicBezTo>
                    <a:pt x="218" y="423"/>
                    <a:pt x="209" y="419"/>
                    <a:pt x="205" y="416"/>
                  </a:cubicBezTo>
                  <a:cubicBezTo>
                    <a:pt x="202" y="413"/>
                    <a:pt x="200" y="411"/>
                    <a:pt x="200" y="409"/>
                  </a:cubicBezTo>
                  <a:cubicBezTo>
                    <a:pt x="200" y="408"/>
                    <a:pt x="200" y="407"/>
                    <a:pt x="201" y="407"/>
                  </a:cubicBezTo>
                  <a:cubicBezTo>
                    <a:pt x="202" y="406"/>
                    <a:pt x="203" y="406"/>
                    <a:pt x="204" y="406"/>
                  </a:cubicBezTo>
                  <a:cubicBezTo>
                    <a:pt x="204" y="406"/>
                    <a:pt x="205" y="406"/>
                    <a:pt x="205" y="406"/>
                  </a:cubicBezTo>
                  <a:cubicBezTo>
                    <a:pt x="206" y="406"/>
                    <a:pt x="207" y="406"/>
                    <a:pt x="207" y="406"/>
                  </a:cubicBezTo>
                  <a:cubicBezTo>
                    <a:pt x="210" y="406"/>
                    <a:pt x="212" y="405"/>
                    <a:pt x="212" y="402"/>
                  </a:cubicBezTo>
                  <a:cubicBezTo>
                    <a:pt x="212" y="402"/>
                    <a:pt x="212" y="402"/>
                    <a:pt x="212" y="402"/>
                  </a:cubicBezTo>
                  <a:cubicBezTo>
                    <a:pt x="212" y="396"/>
                    <a:pt x="204" y="388"/>
                    <a:pt x="204" y="384"/>
                  </a:cubicBezTo>
                  <a:cubicBezTo>
                    <a:pt x="204" y="384"/>
                    <a:pt x="204" y="384"/>
                    <a:pt x="204" y="384"/>
                  </a:cubicBezTo>
                  <a:cubicBezTo>
                    <a:pt x="205" y="381"/>
                    <a:pt x="212" y="380"/>
                    <a:pt x="213" y="374"/>
                  </a:cubicBezTo>
                  <a:cubicBezTo>
                    <a:pt x="213" y="373"/>
                    <a:pt x="213" y="373"/>
                    <a:pt x="213" y="372"/>
                  </a:cubicBezTo>
                  <a:cubicBezTo>
                    <a:pt x="213" y="368"/>
                    <a:pt x="212" y="363"/>
                    <a:pt x="212" y="360"/>
                  </a:cubicBezTo>
                  <a:cubicBezTo>
                    <a:pt x="212" y="356"/>
                    <a:pt x="213" y="354"/>
                    <a:pt x="216" y="353"/>
                  </a:cubicBezTo>
                  <a:cubicBezTo>
                    <a:pt x="217" y="353"/>
                    <a:pt x="218" y="353"/>
                    <a:pt x="218" y="353"/>
                  </a:cubicBezTo>
                  <a:cubicBezTo>
                    <a:pt x="221" y="353"/>
                    <a:pt x="224" y="354"/>
                    <a:pt x="227" y="356"/>
                  </a:cubicBezTo>
                  <a:cubicBezTo>
                    <a:pt x="230" y="357"/>
                    <a:pt x="233" y="358"/>
                    <a:pt x="236" y="358"/>
                  </a:cubicBezTo>
                  <a:cubicBezTo>
                    <a:pt x="237" y="358"/>
                    <a:pt x="238" y="358"/>
                    <a:pt x="239" y="358"/>
                  </a:cubicBezTo>
                  <a:cubicBezTo>
                    <a:pt x="246" y="356"/>
                    <a:pt x="248" y="342"/>
                    <a:pt x="248" y="342"/>
                  </a:cubicBezTo>
                  <a:cubicBezTo>
                    <a:pt x="260" y="341"/>
                    <a:pt x="260" y="341"/>
                    <a:pt x="260" y="341"/>
                  </a:cubicBezTo>
                  <a:cubicBezTo>
                    <a:pt x="264" y="330"/>
                    <a:pt x="264" y="330"/>
                    <a:pt x="264" y="330"/>
                  </a:cubicBezTo>
                  <a:cubicBezTo>
                    <a:pt x="264" y="330"/>
                    <a:pt x="276" y="326"/>
                    <a:pt x="281" y="326"/>
                  </a:cubicBezTo>
                  <a:cubicBezTo>
                    <a:pt x="281" y="326"/>
                    <a:pt x="281" y="326"/>
                    <a:pt x="281" y="326"/>
                  </a:cubicBezTo>
                  <a:cubicBezTo>
                    <a:pt x="281" y="326"/>
                    <a:pt x="280" y="317"/>
                    <a:pt x="287" y="315"/>
                  </a:cubicBezTo>
                  <a:cubicBezTo>
                    <a:pt x="294" y="313"/>
                    <a:pt x="300" y="311"/>
                    <a:pt x="300" y="311"/>
                  </a:cubicBezTo>
                  <a:cubicBezTo>
                    <a:pt x="296" y="305"/>
                    <a:pt x="296" y="305"/>
                    <a:pt x="296" y="305"/>
                  </a:cubicBezTo>
                  <a:cubicBezTo>
                    <a:pt x="300" y="299"/>
                    <a:pt x="300" y="299"/>
                    <a:pt x="300" y="299"/>
                  </a:cubicBezTo>
                  <a:cubicBezTo>
                    <a:pt x="300" y="294"/>
                    <a:pt x="300" y="294"/>
                    <a:pt x="300" y="294"/>
                  </a:cubicBezTo>
                  <a:cubicBezTo>
                    <a:pt x="312" y="288"/>
                    <a:pt x="315" y="287"/>
                    <a:pt x="316" y="287"/>
                  </a:cubicBezTo>
                  <a:cubicBezTo>
                    <a:pt x="316" y="286"/>
                    <a:pt x="316" y="286"/>
                    <a:pt x="316" y="286"/>
                  </a:cubicBezTo>
                  <a:cubicBezTo>
                    <a:pt x="316" y="286"/>
                    <a:pt x="316" y="286"/>
                    <a:pt x="316" y="286"/>
                  </a:cubicBezTo>
                  <a:cubicBezTo>
                    <a:pt x="316" y="286"/>
                    <a:pt x="316" y="286"/>
                    <a:pt x="316" y="286"/>
                  </a:cubicBezTo>
                  <a:cubicBezTo>
                    <a:pt x="316" y="286"/>
                    <a:pt x="317" y="283"/>
                    <a:pt x="317" y="279"/>
                  </a:cubicBezTo>
                  <a:cubicBezTo>
                    <a:pt x="317" y="277"/>
                    <a:pt x="316" y="275"/>
                    <a:pt x="315" y="274"/>
                  </a:cubicBezTo>
                  <a:cubicBezTo>
                    <a:pt x="315" y="273"/>
                    <a:pt x="314" y="272"/>
                    <a:pt x="312" y="272"/>
                  </a:cubicBezTo>
                  <a:cubicBezTo>
                    <a:pt x="312" y="272"/>
                    <a:pt x="312" y="272"/>
                    <a:pt x="312" y="272"/>
                  </a:cubicBezTo>
                  <a:cubicBezTo>
                    <a:pt x="304" y="272"/>
                    <a:pt x="298" y="285"/>
                    <a:pt x="298" y="285"/>
                  </a:cubicBezTo>
                  <a:cubicBezTo>
                    <a:pt x="298" y="285"/>
                    <a:pt x="284" y="286"/>
                    <a:pt x="281" y="286"/>
                  </a:cubicBezTo>
                  <a:cubicBezTo>
                    <a:pt x="281" y="286"/>
                    <a:pt x="281" y="286"/>
                    <a:pt x="281" y="285"/>
                  </a:cubicBezTo>
                  <a:cubicBezTo>
                    <a:pt x="279" y="284"/>
                    <a:pt x="279" y="278"/>
                    <a:pt x="279" y="277"/>
                  </a:cubicBezTo>
                  <a:cubicBezTo>
                    <a:pt x="271" y="278"/>
                    <a:pt x="271" y="278"/>
                    <a:pt x="271" y="278"/>
                  </a:cubicBezTo>
                  <a:cubicBezTo>
                    <a:pt x="271" y="277"/>
                    <a:pt x="271" y="277"/>
                    <a:pt x="271" y="277"/>
                  </a:cubicBezTo>
                  <a:cubicBezTo>
                    <a:pt x="271" y="277"/>
                    <a:pt x="271" y="277"/>
                    <a:pt x="271" y="277"/>
                  </a:cubicBezTo>
                  <a:cubicBezTo>
                    <a:pt x="271" y="277"/>
                    <a:pt x="271" y="277"/>
                    <a:pt x="267" y="262"/>
                  </a:cubicBezTo>
                  <a:cubicBezTo>
                    <a:pt x="238" y="260"/>
                    <a:pt x="238" y="260"/>
                    <a:pt x="238" y="260"/>
                  </a:cubicBezTo>
                  <a:cubicBezTo>
                    <a:pt x="238" y="260"/>
                    <a:pt x="238" y="259"/>
                    <a:pt x="238" y="259"/>
                  </a:cubicBezTo>
                  <a:cubicBezTo>
                    <a:pt x="238" y="259"/>
                    <a:pt x="238" y="259"/>
                    <a:pt x="237" y="259"/>
                  </a:cubicBezTo>
                  <a:cubicBezTo>
                    <a:pt x="237" y="259"/>
                    <a:pt x="237" y="259"/>
                    <a:pt x="237" y="259"/>
                  </a:cubicBezTo>
                  <a:cubicBezTo>
                    <a:pt x="237" y="259"/>
                    <a:pt x="237" y="259"/>
                    <a:pt x="237" y="259"/>
                  </a:cubicBezTo>
                  <a:cubicBezTo>
                    <a:pt x="237" y="259"/>
                    <a:pt x="242" y="249"/>
                    <a:pt x="244" y="246"/>
                  </a:cubicBezTo>
                  <a:cubicBezTo>
                    <a:pt x="245" y="246"/>
                    <a:pt x="245" y="245"/>
                    <a:pt x="245" y="245"/>
                  </a:cubicBezTo>
                  <a:cubicBezTo>
                    <a:pt x="245" y="242"/>
                    <a:pt x="240" y="235"/>
                    <a:pt x="240" y="235"/>
                  </a:cubicBezTo>
                  <a:cubicBezTo>
                    <a:pt x="240" y="235"/>
                    <a:pt x="240" y="235"/>
                    <a:pt x="240" y="235"/>
                  </a:cubicBezTo>
                  <a:cubicBezTo>
                    <a:pt x="240" y="235"/>
                    <a:pt x="240" y="235"/>
                    <a:pt x="240" y="235"/>
                  </a:cubicBezTo>
                  <a:cubicBezTo>
                    <a:pt x="240" y="235"/>
                    <a:pt x="253" y="230"/>
                    <a:pt x="253" y="226"/>
                  </a:cubicBezTo>
                  <a:cubicBezTo>
                    <a:pt x="253" y="225"/>
                    <a:pt x="253" y="225"/>
                    <a:pt x="252" y="225"/>
                  </a:cubicBezTo>
                  <a:cubicBezTo>
                    <a:pt x="252" y="224"/>
                    <a:pt x="252" y="224"/>
                    <a:pt x="252" y="224"/>
                  </a:cubicBezTo>
                  <a:cubicBezTo>
                    <a:pt x="247" y="220"/>
                    <a:pt x="226" y="219"/>
                    <a:pt x="226" y="219"/>
                  </a:cubicBezTo>
                  <a:cubicBezTo>
                    <a:pt x="226" y="219"/>
                    <a:pt x="226" y="219"/>
                    <a:pt x="226" y="218"/>
                  </a:cubicBezTo>
                  <a:cubicBezTo>
                    <a:pt x="226" y="218"/>
                    <a:pt x="225" y="218"/>
                    <a:pt x="225" y="218"/>
                  </a:cubicBezTo>
                  <a:cubicBezTo>
                    <a:pt x="225" y="218"/>
                    <a:pt x="225" y="218"/>
                    <a:pt x="222" y="198"/>
                  </a:cubicBezTo>
                  <a:cubicBezTo>
                    <a:pt x="210" y="189"/>
                    <a:pt x="210" y="189"/>
                    <a:pt x="210" y="189"/>
                  </a:cubicBezTo>
                  <a:cubicBezTo>
                    <a:pt x="210" y="189"/>
                    <a:pt x="210" y="189"/>
                    <a:pt x="210" y="189"/>
                  </a:cubicBezTo>
                  <a:cubicBezTo>
                    <a:pt x="210" y="189"/>
                    <a:pt x="210" y="189"/>
                    <a:pt x="210" y="188"/>
                  </a:cubicBezTo>
                  <a:cubicBezTo>
                    <a:pt x="210" y="188"/>
                    <a:pt x="210" y="188"/>
                    <a:pt x="210" y="188"/>
                  </a:cubicBezTo>
                  <a:cubicBezTo>
                    <a:pt x="210" y="188"/>
                    <a:pt x="210" y="188"/>
                    <a:pt x="210" y="188"/>
                  </a:cubicBezTo>
                  <a:cubicBezTo>
                    <a:pt x="210" y="188"/>
                    <a:pt x="210" y="188"/>
                    <a:pt x="222" y="178"/>
                  </a:cubicBezTo>
                  <a:cubicBezTo>
                    <a:pt x="217" y="178"/>
                    <a:pt x="200" y="178"/>
                    <a:pt x="195" y="178"/>
                  </a:cubicBezTo>
                  <a:cubicBezTo>
                    <a:pt x="189" y="179"/>
                    <a:pt x="177" y="187"/>
                    <a:pt x="177" y="187"/>
                  </a:cubicBezTo>
                  <a:cubicBezTo>
                    <a:pt x="177" y="186"/>
                    <a:pt x="177" y="186"/>
                    <a:pt x="178" y="185"/>
                  </a:cubicBezTo>
                  <a:cubicBezTo>
                    <a:pt x="177" y="186"/>
                    <a:pt x="177" y="186"/>
                    <a:pt x="177" y="186"/>
                  </a:cubicBezTo>
                  <a:cubicBezTo>
                    <a:pt x="177" y="186"/>
                    <a:pt x="177" y="186"/>
                    <a:pt x="177" y="186"/>
                  </a:cubicBezTo>
                  <a:cubicBezTo>
                    <a:pt x="177" y="186"/>
                    <a:pt x="177" y="186"/>
                    <a:pt x="177" y="186"/>
                  </a:cubicBezTo>
                  <a:cubicBezTo>
                    <a:pt x="177" y="186"/>
                    <a:pt x="177" y="186"/>
                    <a:pt x="181" y="176"/>
                  </a:cubicBezTo>
                  <a:cubicBezTo>
                    <a:pt x="181" y="176"/>
                    <a:pt x="178" y="170"/>
                    <a:pt x="175" y="166"/>
                  </a:cubicBezTo>
                  <a:cubicBezTo>
                    <a:pt x="175" y="166"/>
                    <a:pt x="174" y="165"/>
                    <a:pt x="174" y="165"/>
                  </a:cubicBezTo>
                  <a:cubicBezTo>
                    <a:pt x="174" y="165"/>
                    <a:pt x="173" y="164"/>
                    <a:pt x="173" y="164"/>
                  </a:cubicBezTo>
                  <a:cubicBezTo>
                    <a:pt x="170" y="160"/>
                    <a:pt x="169" y="154"/>
                    <a:pt x="169" y="154"/>
                  </a:cubicBezTo>
                  <a:cubicBezTo>
                    <a:pt x="169" y="154"/>
                    <a:pt x="169" y="154"/>
                    <a:pt x="169" y="154"/>
                  </a:cubicBezTo>
                  <a:cubicBezTo>
                    <a:pt x="169" y="154"/>
                    <a:pt x="169" y="154"/>
                    <a:pt x="169" y="154"/>
                  </a:cubicBezTo>
                  <a:cubicBezTo>
                    <a:pt x="169" y="154"/>
                    <a:pt x="169" y="154"/>
                    <a:pt x="174" y="152"/>
                  </a:cubicBezTo>
                  <a:cubicBezTo>
                    <a:pt x="174" y="152"/>
                    <a:pt x="174" y="152"/>
                    <a:pt x="173" y="136"/>
                  </a:cubicBezTo>
                  <a:cubicBezTo>
                    <a:pt x="173" y="136"/>
                    <a:pt x="173" y="136"/>
                    <a:pt x="173" y="136"/>
                  </a:cubicBezTo>
                  <a:cubicBezTo>
                    <a:pt x="173" y="136"/>
                    <a:pt x="173" y="136"/>
                    <a:pt x="173" y="136"/>
                  </a:cubicBezTo>
                  <a:cubicBezTo>
                    <a:pt x="173" y="136"/>
                    <a:pt x="174" y="137"/>
                    <a:pt x="176" y="137"/>
                  </a:cubicBezTo>
                  <a:cubicBezTo>
                    <a:pt x="178" y="137"/>
                    <a:pt x="181" y="136"/>
                    <a:pt x="182" y="131"/>
                  </a:cubicBezTo>
                  <a:cubicBezTo>
                    <a:pt x="182" y="128"/>
                    <a:pt x="182" y="126"/>
                    <a:pt x="182" y="124"/>
                  </a:cubicBezTo>
                  <a:cubicBezTo>
                    <a:pt x="182" y="119"/>
                    <a:pt x="182" y="116"/>
                    <a:pt x="182" y="116"/>
                  </a:cubicBezTo>
                  <a:cubicBezTo>
                    <a:pt x="182" y="116"/>
                    <a:pt x="182" y="116"/>
                    <a:pt x="182" y="116"/>
                  </a:cubicBezTo>
                  <a:cubicBezTo>
                    <a:pt x="182" y="116"/>
                    <a:pt x="182" y="116"/>
                    <a:pt x="182" y="116"/>
                  </a:cubicBezTo>
                  <a:cubicBezTo>
                    <a:pt x="182" y="116"/>
                    <a:pt x="186" y="119"/>
                    <a:pt x="190" y="119"/>
                  </a:cubicBezTo>
                  <a:cubicBezTo>
                    <a:pt x="191" y="119"/>
                    <a:pt x="192" y="119"/>
                    <a:pt x="193" y="117"/>
                  </a:cubicBezTo>
                  <a:cubicBezTo>
                    <a:pt x="195" y="113"/>
                    <a:pt x="196" y="109"/>
                    <a:pt x="196" y="108"/>
                  </a:cubicBezTo>
                  <a:cubicBezTo>
                    <a:pt x="194" y="106"/>
                    <a:pt x="189" y="103"/>
                    <a:pt x="189" y="101"/>
                  </a:cubicBezTo>
                  <a:cubicBezTo>
                    <a:pt x="188" y="100"/>
                    <a:pt x="188" y="100"/>
                    <a:pt x="188" y="100"/>
                  </a:cubicBezTo>
                  <a:cubicBezTo>
                    <a:pt x="188" y="99"/>
                    <a:pt x="188" y="99"/>
                    <a:pt x="189" y="99"/>
                  </a:cubicBezTo>
                  <a:cubicBezTo>
                    <a:pt x="195" y="99"/>
                    <a:pt x="202" y="94"/>
                    <a:pt x="202" y="94"/>
                  </a:cubicBezTo>
                  <a:cubicBezTo>
                    <a:pt x="202" y="94"/>
                    <a:pt x="202" y="94"/>
                    <a:pt x="197" y="67"/>
                  </a:cubicBezTo>
                  <a:cubicBezTo>
                    <a:pt x="197" y="67"/>
                    <a:pt x="197" y="67"/>
                    <a:pt x="191" y="55"/>
                  </a:cubicBezTo>
                  <a:cubicBezTo>
                    <a:pt x="191" y="55"/>
                    <a:pt x="191" y="55"/>
                    <a:pt x="191" y="55"/>
                  </a:cubicBezTo>
                  <a:cubicBezTo>
                    <a:pt x="191" y="55"/>
                    <a:pt x="191" y="55"/>
                    <a:pt x="191" y="55"/>
                  </a:cubicBezTo>
                  <a:cubicBezTo>
                    <a:pt x="191" y="55"/>
                    <a:pt x="191" y="52"/>
                    <a:pt x="191" y="49"/>
                  </a:cubicBezTo>
                  <a:cubicBezTo>
                    <a:pt x="191" y="46"/>
                    <a:pt x="191" y="42"/>
                    <a:pt x="190" y="39"/>
                  </a:cubicBezTo>
                  <a:cubicBezTo>
                    <a:pt x="189" y="38"/>
                    <a:pt x="188" y="38"/>
                    <a:pt x="188" y="37"/>
                  </a:cubicBezTo>
                  <a:cubicBezTo>
                    <a:pt x="186" y="37"/>
                    <a:pt x="183" y="37"/>
                    <a:pt x="181" y="37"/>
                  </a:cubicBezTo>
                  <a:cubicBezTo>
                    <a:pt x="176" y="37"/>
                    <a:pt x="171" y="37"/>
                    <a:pt x="171" y="37"/>
                  </a:cubicBezTo>
                  <a:cubicBezTo>
                    <a:pt x="171" y="37"/>
                    <a:pt x="171" y="37"/>
                    <a:pt x="171" y="36"/>
                  </a:cubicBezTo>
                  <a:cubicBezTo>
                    <a:pt x="171" y="36"/>
                    <a:pt x="171" y="36"/>
                    <a:pt x="171" y="36"/>
                  </a:cubicBezTo>
                  <a:cubicBezTo>
                    <a:pt x="171" y="36"/>
                    <a:pt x="167" y="25"/>
                    <a:pt x="162" y="17"/>
                  </a:cubicBezTo>
                  <a:cubicBezTo>
                    <a:pt x="161" y="15"/>
                    <a:pt x="160" y="13"/>
                    <a:pt x="158" y="11"/>
                  </a:cubicBezTo>
                  <a:cubicBezTo>
                    <a:pt x="152" y="5"/>
                    <a:pt x="142" y="0"/>
                    <a:pt x="1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Freeform 21">
              <a:extLst>
                <a:ext uri="{FF2B5EF4-FFF2-40B4-BE49-F238E27FC236}">
                  <a16:creationId xmlns:a16="http://schemas.microsoft.com/office/drawing/2014/main" id="{90224BE2-EBA1-4B7E-87D2-03C7079EBBDD}"/>
                </a:ext>
              </a:extLst>
            </p:cNvPr>
            <p:cNvSpPr>
              <a:spLocks noEditPoints="1"/>
            </p:cNvSpPr>
            <p:nvPr/>
          </p:nvSpPr>
          <p:spPr bwMode="gray">
            <a:xfrm>
              <a:off x="7200751" y="3891558"/>
              <a:ext cx="157102" cy="96678"/>
            </a:xfrm>
            <a:custGeom>
              <a:avLst/>
              <a:gdLst>
                <a:gd name="T0" fmla="*/ 12 w 57"/>
                <a:gd name="T1" fmla="*/ 21 h 35"/>
                <a:gd name="T2" fmla="*/ 8 w 57"/>
                <a:gd name="T3" fmla="*/ 35 h 35"/>
                <a:gd name="T4" fmla="*/ 12 w 57"/>
                <a:gd name="T5" fmla="*/ 21 h 35"/>
                <a:gd name="T6" fmla="*/ 51 w 57"/>
                <a:gd name="T7" fmla="*/ 19 h 35"/>
                <a:gd name="T8" fmla="*/ 44 w 57"/>
                <a:gd name="T9" fmla="*/ 28 h 35"/>
                <a:gd name="T10" fmla="*/ 48 w 57"/>
                <a:gd name="T11" fmla="*/ 29 h 35"/>
                <a:gd name="T12" fmla="*/ 54 w 57"/>
                <a:gd name="T13" fmla="*/ 20 h 35"/>
                <a:gd name="T14" fmla="*/ 51 w 57"/>
                <a:gd name="T15" fmla="*/ 19 h 35"/>
                <a:gd name="T16" fmla="*/ 29 w 57"/>
                <a:gd name="T17" fmla="*/ 0 h 35"/>
                <a:gd name="T18" fmla="*/ 27 w 57"/>
                <a:gd name="T19" fmla="*/ 1 h 35"/>
                <a:gd name="T20" fmla="*/ 36 w 57"/>
                <a:gd name="T21" fmla="*/ 15 h 35"/>
                <a:gd name="T22" fmla="*/ 44 w 57"/>
                <a:gd name="T23" fmla="*/ 11 h 35"/>
                <a:gd name="T24" fmla="*/ 29 w 57"/>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5">
                  <a:moveTo>
                    <a:pt x="12" y="21"/>
                  </a:moveTo>
                  <a:cubicBezTo>
                    <a:pt x="0" y="21"/>
                    <a:pt x="8" y="35"/>
                    <a:pt x="8" y="35"/>
                  </a:cubicBezTo>
                  <a:cubicBezTo>
                    <a:pt x="17" y="35"/>
                    <a:pt x="24" y="21"/>
                    <a:pt x="12" y="21"/>
                  </a:cubicBezTo>
                  <a:moveTo>
                    <a:pt x="51" y="19"/>
                  </a:moveTo>
                  <a:cubicBezTo>
                    <a:pt x="46" y="19"/>
                    <a:pt x="40" y="25"/>
                    <a:pt x="44" y="28"/>
                  </a:cubicBezTo>
                  <a:cubicBezTo>
                    <a:pt x="45" y="29"/>
                    <a:pt x="47" y="29"/>
                    <a:pt x="48" y="29"/>
                  </a:cubicBezTo>
                  <a:cubicBezTo>
                    <a:pt x="54" y="29"/>
                    <a:pt x="57" y="23"/>
                    <a:pt x="54" y="20"/>
                  </a:cubicBezTo>
                  <a:cubicBezTo>
                    <a:pt x="53" y="19"/>
                    <a:pt x="52" y="19"/>
                    <a:pt x="51" y="19"/>
                  </a:cubicBezTo>
                  <a:moveTo>
                    <a:pt x="29" y="0"/>
                  </a:moveTo>
                  <a:cubicBezTo>
                    <a:pt x="28" y="0"/>
                    <a:pt x="27" y="0"/>
                    <a:pt x="27" y="1"/>
                  </a:cubicBezTo>
                  <a:cubicBezTo>
                    <a:pt x="21" y="7"/>
                    <a:pt x="36" y="15"/>
                    <a:pt x="36" y="15"/>
                  </a:cubicBezTo>
                  <a:cubicBezTo>
                    <a:pt x="44" y="11"/>
                    <a:pt x="44" y="11"/>
                    <a:pt x="44" y="11"/>
                  </a:cubicBezTo>
                  <a:cubicBezTo>
                    <a:pt x="44" y="11"/>
                    <a:pt x="35"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22">
              <a:extLst>
                <a:ext uri="{FF2B5EF4-FFF2-40B4-BE49-F238E27FC236}">
                  <a16:creationId xmlns:a16="http://schemas.microsoft.com/office/drawing/2014/main" id="{3A3A919E-9BA4-4CEA-8F31-32EA0B1A4691}"/>
                </a:ext>
              </a:extLst>
            </p:cNvPr>
            <p:cNvSpPr>
              <a:spLocks noEditPoints="1"/>
            </p:cNvSpPr>
            <p:nvPr/>
          </p:nvSpPr>
          <p:spPr bwMode="gray">
            <a:xfrm>
              <a:off x="8415271" y="2741489"/>
              <a:ext cx="286006" cy="290034"/>
            </a:xfrm>
            <a:custGeom>
              <a:avLst/>
              <a:gdLst>
                <a:gd name="T0" fmla="*/ 0 w 103"/>
                <a:gd name="T1" fmla="*/ 96 h 104"/>
                <a:gd name="T2" fmla="*/ 0 w 103"/>
                <a:gd name="T3" fmla="*/ 104 h 104"/>
                <a:gd name="T4" fmla="*/ 0 w 103"/>
                <a:gd name="T5" fmla="*/ 104 h 104"/>
                <a:gd name="T6" fmla="*/ 0 w 103"/>
                <a:gd name="T7" fmla="*/ 96 h 104"/>
                <a:gd name="T8" fmla="*/ 0 w 103"/>
                <a:gd name="T9" fmla="*/ 96 h 104"/>
                <a:gd name="T10" fmla="*/ 90 w 103"/>
                <a:gd name="T11" fmla="*/ 0 h 104"/>
                <a:gd name="T12" fmla="*/ 92 w 103"/>
                <a:gd name="T13" fmla="*/ 9 h 104"/>
                <a:gd name="T14" fmla="*/ 103 w 103"/>
                <a:gd name="T15" fmla="*/ 9 h 104"/>
                <a:gd name="T16" fmla="*/ 103 w 103"/>
                <a:gd name="T17" fmla="*/ 9 h 104"/>
                <a:gd name="T18" fmla="*/ 92 w 103"/>
                <a:gd name="T19" fmla="*/ 9 h 104"/>
                <a:gd name="T20" fmla="*/ 90 w 103"/>
                <a:gd name="T21" fmla="*/ 0 h 104"/>
                <a:gd name="T22" fmla="*/ 90 w 103"/>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04">
                  <a:moveTo>
                    <a:pt x="0" y="96"/>
                  </a:moveTo>
                  <a:cubicBezTo>
                    <a:pt x="0" y="104"/>
                    <a:pt x="0" y="104"/>
                    <a:pt x="0" y="104"/>
                  </a:cubicBezTo>
                  <a:cubicBezTo>
                    <a:pt x="0" y="104"/>
                    <a:pt x="0" y="104"/>
                    <a:pt x="0" y="104"/>
                  </a:cubicBezTo>
                  <a:cubicBezTo>
                    <a:pt x="0" y="104"/>
                    <a:pt x="0" y="104"/>
                    <a:pt x="0" y="96"/>
                  </a:cubicBezTo>
                  <a:cubicBezTo>
                    <a:pt x="0" y="96"/>
                    <a:pt x="0" y="96"/>
                    <a:pt x="0" y="96"/>
                  </a:cubicBezTo>
                  <a:moveTo>
                    <a:pt x="90" y="0"/>
                  </a:moveTo>
                  <a:cubicBezTo>
                    <a:pt x="92" y="9"/>
                    <a:pt x="92" y="9"/>
                    <a:pt x="92" y="9"/>
                  </a:cubicBezTo>
                  <a:cubicBezTo>
                    <a:pt x="103" y="9"/>
                    <a:pt x="103" y="9"/>
                    <a:pt x="103" y="9"/>
                  </a:cubicBezTo>
                  <a:cubicBezTo>
                    <a:pt x="103" y="9"/>
                    <a:pt x="103" y="9"/>
                    <a:pt x="103" y="9"/>
                  </a:cubicBezTo>
                  <a:cubicBezTo>
                    <a:pt x="103" y="9"/>
                    <a:pt x="103" y="9"/>
                    <a:pt x="92" y="9"/>
                  </a:cubicBezTo>
                  <a:cubicBezTo>
                    <a:pt x="90" y="0"/>
                    <a:pt x="90" y="0"/>
                    <a:pt x="90" y="0"/>
                  </a:cubicBezTo>
                  <a:cubicBezTo>
                    <a:pt x="90" y="0"/>
                    <a:pt x="90" y="0"/>
                    <a:pt x="9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 name="Freeform 23">
              <a:extLst>
                <a:ext uri="{FF2B5EF4-FFF2-40B4-BE49-F238E27FC236}">
                  <a16:creationId xmlns:a16="http://schemas.microsoft.com/office/drawing/2014/main" id="{A6927DCB-EAA7-4BEA-B59E-0C9AFE90764A}"/>
                </a:ext>
              </a:extLst>
            </p:cNvPr>
            <p:cNvSpPr>
              <a:spLocks noEditPoints="1"/>
            </p:cNvSpPr>
            <p:nvPr/>
          </p:nvSpPr>
          <p:spPr bwMode="gray">
            <a:xfrm>
              <a:off x="8266226" y="2630713"/>
              <a:ext cx="499504" cy="483391"/>
            </a:xfrm>
            <a:custGeom>
              <a:avLst/>
              <a:gdLst>
                <a:gd name="T0" fmla="*/ 11 w 180"/>
                <a:gd name="T1" fmla="*/ 162 h 174"/>
                <a:gd name="T2" fmla="*/ 7 w 180"/>
                <a:gd name="T3" fmla="*/ 174 h 174"/>
                <a:gd name="T4" fmla="*/ 9 w 180"/>
                <a:gd name="T5" fmla="*/ 174 h 174"/>
                <a:gd name="T6" fmla="*/ 12 w 180"/>
                <a:gd name="T7" fmla="*/ 162 h 174"/>
                <a:gd name="T8" fmla="*/ 11 w 180"/>
                <a:gd name="T9" fmla="*/ 162 h 174"/>
                <a:gd name="T10" fmla="*/ 27 w 180"/>
                <a:gd name="T11" fmla="*/ 158 h 174"/>
                <a:gd name="T12" fmla="*/ 24 w 180"/>
                <a:gd name="T13" fmla="*/ 169 h 174"/>
                <a:gd name="T14" fmla="*/ 41 w 180"/>
                <a:gd name="T15" fmla="*/ 165 h 174"/>
                <a:gd name="T16" fmla="*/ 27 w 180"/>
                <a:gd name="T17" fmla="*/ 158 h 174"/>
                <a:gd name="T18" fmla="*/ 54 w 180"/>
                <a:gd name="T19" fmla="*/ 136 h 174"/>
                <a:gd name="T20" fmla="*/ 54 w 180"/>
                <a:gd name="T21" fmla="*/ 136 h 174"/>
                <a:gd name="T22" fmla="*/ 54 w 180"/>
                <a:gd name="T23" fmla="*/ 144 h 174"/>
                <a:gd name="T24" fmla="*/ 54 w 180"/>
                <a:gd name="T25" fmla="*/ 144 h 174"/>
                <a:gd name="T26" fmla="*/ 63 w 180"/>
                <a:gd name="T27" fmla="*/ 157 h 174"/>
                <a:gd name="T28" fmla="*/ 68 w 180"/>
                <a:gd name="T29" fmla="*/ 155 h 174"/>
                <a:gd name="T30" fmla="*/ 61 w 180"/>
                <a:gd name="T31" fmla="*/ 149 h 174"/>
                <a:gd name="T32" fmla="*/ 54 w 180"/>
                <a:gd name="T33" fmla="*/ 136 h 174"/>
                <a:gd name="T34" fmla="*/ 92 w 180"/>
                <a:gd name="T35" fmla="*/ 83 h 174"/>
                <a:gd name="T36" fmla="*/ 89 w 180"/>
                <a:gd name="T37" fmla="*/ 86 h 174"/>
                <a:gd name="T38" fmla="*/ 97 w 180"/>
                <a:gd name="T39" fmla="*/ 92 h 174"/>
                <a:gd name="T40" fmla="*/ 92 w 180"/>
                <a:gd name="T41" fmla="*/ 83 h 174"/>
                <a:gd name="T42" fmla="*/ 143 w 180"/>
                <a:gd name="T43" fmla="*/ 64 h 174"/>
                <a:gd name="T44" fmla="*/ 138 w 180"/>
                <a:gd name="T45" fmla="*/ 67 h 174"/>
                <a:gd name="T46" fmla="*/ 124 w 180"/>
                <a:gd name="T47" fmla="*/ 99 h 174"/>
                <a:gd name="T48" fmla="*/ 134 w 180"/>
                <a:gd name="T49" fmla="*/ 101 h 174"/>
                <a:gd name="T50" fmla="*/ 140 w 180"/>
                <a:gd name="T51" fmla="*/ 85 h 174"/>
                <a:gd name="T52" fmla="*/ 149 w 180"/>
                <a:gd name="T53" fmla="*/ 71 h 174"/>
                <a:gd name="T54" fmla="*/ 143 w 180"/>
                <a:gd name="T55" fmla="*/ 64 h 174"/>
                <a:gd name="T56" fmla="*/ 144 w 180"/>
                <a:gd name="T57" fmla="*/ 40 h 174"/>
                <a:gd name="T58" fmla="*/ 144 w 180"/>
                <a:gd name="T59" fmla="*/ 40 h 174"/>
                <a:gd name="T60" fmla="*/ 146 w 180"/>
                <a:gd name="T61" fmla="*/ 49 h 174"/>
                <a:gd name="T62" fmla="*/ 157 w 180"/>
                <a:gd name="T63" fmla="*/ 49 h 174"/>
                <a:gd name="T64" fmla="*/ 157 w 180"/>
                <a:gd name="T65" fmla="*/ 49 h 174"/>
                <a:gd name="T66" fmla="*/ 144 w 180"/>
                <a:gd name="T67" fmla="*/ 40 h 174"/>
                <a:gd name="T68" fmla="*/ 157 w 180"/>
                <a:gd name="T69" fmla="*/ 27 h 174"/>
                <a:gd name="T70" fmla="*/ 154 w 180"/>
                <a:gd name="T71" fmla="*/ 32 h 174"/>
                <a:gd name="T72" fmla="*/ 162 w 180"/>
                <a:gd name="T73" fmla="*/ 34 h 174"/>
                <a:gd name="T74" fmla="*/ 161 w 180"/>
                <a:gd name="T75" fmla="*/ 28 h 174"/>
                <a:gd name="T76" fmla="*/ 157 w 180"/>
                <a:gd name="T77" fmla="*/ 27 h 174"/>
                <a:gd name="T78" fmla="*/ 169 w 180"/>
                <a:gd name="T79" fmla="*/ 0 h 174"/>
                <a:gd name="T80" fmla="*/ 156 w 180"/>
                <a:gd name="T81" fmla="*/ 11 h 174"/>
                <a:gd name="T82" fmla="*/ 161 w 180"/>
                <a:gd name="T83" fmla="*/ 17 h 174"/>
                <a:gd name="T84" fmla="*/ 163 w 180"/>
                <a:gd name="T85" fmla="*/ 18 h 174"/>
                <a:gd name="T86" fmla="*/ 169 w 180"/>
                <a:gd name="T87" fmla="*/ 11 h 174"/>
                <a:gd name="T88" fmla="*/ 175 w 180"/>
                <a:gd name="T89" fmla="*/ 2 h 174"/>
                <a:gd name="T90" fmla="*/ 169 w 180"/>
                <a:gd name="T9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174">
                  <a:moveTo>
                    <a:pt x="11" y="162"/>
                  </a:moveTo>
                  <a:cubicBezTo>
                    <a:pt x="0" y="162"/>
                    <a:pt x="7" y="174"/>
                    <a:pt x="7" y="174"/>
                  </a:cubicBezTo>
                  <a:cubicBezTo>
                    <a:pt x="7" y="174"/>
                    <a:pt x="8" y="174"/>
                    <a:pt x="9" y="174"/>
                  </a:cubicBezTo>
                  <a:cubicBezTo>
                    <a:pt x="17" y="174"/>
                    <a:pt x="23" y="163"/>
                    <a:pt x="12" y="162"/>
                  </a:cubicBezTo>
                  <a:cubicBezTo>
                    <a:pt x="12" y="162"/>
                    <a:pt x="11" y="162"/>
                    <a:pt x="11" y="162"/>
                  </a:cubicBezTo>
                  <a:moveTo>
                    <a:pt x="27" y="158"/>
                  </a:moveTo>
                  <a:cubicBezTo>
                    <a:pt x="27" y="158"/>
                    <a:pt x="21" y="169"/>
                    <a:pt x="24" y="169"/>
                  </a:cubicBezTo>
                  <a:cubicBezTo>
                    <a:pt x="27" y="169"/>
                    <a:pt x="41" y="165"/>
                    <a:pt x="41" y="165"/>
                  </a:cubicBezTo>
                  <a:cubicBezTo>
                    <a:pt x="27" y="158"/>
                    <a:pt x="27" y="158"/>
                    <a:pt x="27" y="158"/>
                  </a:cubicBezTo>
                  <a:moveTo>
                    <a:pt x="54" y="136"/>
                  </a:moveTo>
                  <a:cubicBezTo>
                    <a:pt x="54" y="136"/>
                    <a:pt x="54" y="136"/>
                    <a:pt x="54" y="136"/>
                  </a:cubicBezTo>
                  <a:cubicBezTo>
                    <a:pt x="54" y="144"/>
                    <a:pt x="54" y="144"/>
                    <a:pt x="54" y="144"/>
                  </a:cubicBezTo>
                  <a:cubicBezTo>
                    <a:pt x="54" y="144"/>
                    <a:pt x="54" y="144"/>
                    <a:pt x="54" y="144"/>
                  </a:cubicBezTo>
                  <a:cubicBezTo>
                    <a:pt x="53" y="152"/>
                    <a:pt x="58" y="157"/>
                    <a:pt x="63" y="157"/>
                  </a:cubicBezTo>
                  <a:cubicBezTo>
                    <a:pt x="65" y="157"/>
                    <a:pt x="66" y="157"/>
                    <a:pt x="68" y="155"/>
                  </a:cubicBezTo>
                  <a:cubicBezTo>
                    <a:pt x="72" y="149"/>
                    <a:pt x="61" y="149"/>
                    <a:pt x="61" y="149"/>
                  </a:cubicBezTo>
                  <a:cubicBezTo>
                    <a:pt x="54" y="136"/>
                    <a:pt x="54" y="136"/>
                    <a:pt x="54" y="136"/>
                  </a:cubicBezTo>
                  <a:moveTo>
                    <a:pt x="92" y="83"/>
                  </a:moveTo>
                  <a:cubicBezTo>
                    <a:pt x="90" y="83"/>
                    <a:pt x="89" y="84"/>
                    <a:pt x="89" y="86"/>
                  </a:cubicBezTo>
                  <a:cubicBezTo>
                    <a:pt x="89" y="92"/>
                    <a:pt x="97" y="92"/>
                    <a:pt x="97" y="92"/>
                  </a:cubicBezTo>
                  <a:cubicBezTo>
                    <a:pt x="100" y="86"/>
                    <a:pt x="96" y="83"/>
                    <a:pt x="92" y="83"/>
                  </a:cubicBezTo>
                  <a:moveTo>
                    <a:pt x="143" y="64"/>
                  </a:moveTo>
                  <a:cubicBezTo>
                    <a:pt x="141" y="64"/>
                    <a:pt x="140" y="65"/>
                    <a:pt x="138" y="67"/>
                  </a:cubicBezTo>
                  <a:cubicBezTo>
                    <a:pt x="131" y="74"/>
                    <a:pt x="124" y="99"/>
                    <a:pt x="124" y="99"/>
                  </a:cubicBezTo>
                  <a:cubicBezTo>
                    <a:pt x="134" y="101"/>
                    <a:pt x="134" y="101"/>
                    <a:pt x="134" y="101"/>
                  </a:cubicBezTo>
                  <a:cubicBezTo>
                    <a:pt x="134" y="101"/>
                    <a:pt x="143" y="85"/>
                    <a:pt x="140" y="85"/>
                  </a:cubicBezTo>
                  <a:cubicBezTo>
                    <a:pt x="137" y="85"/>
                    <a:pt x="149" y="71"/>
                    <a:pt x="149" y="71"/>
                  </a:cubicBezTo>
                  <a:cubicBezTo>
                    <a:pt x="149" y="71"/>
                    <a:pt x="146" y="64"/>
                    <a:pt x="143" y="64"/>
                  </a:cubicBezTo>
                  <a:moveTo>
                    <a:pt x="144" y="40"/>
                  </a:moveTo>
                  <a:cubicBezTo>
                    <a:pt x="144" y="40"/>
                    <a:pt x="144" y="40"/>
                    <a:pt x="144" y="40"/>
                  </a:cubicBezTo>
                  <a:cubicBezTo>
                    <a:pt x="146" y="49"/>
                    <a:pt x="146" y="49"/>
                    <a:pt x="146" y="49"/>
                  </a:cubicBezTo>
                  <a:cubicBezTo>
                    <a:pt x="157" y="49"/>
                    <a:pt x="157" y="49"/>
                    <a:pt x="157" y="49"/>
                  </a:cubicBezTo>
                  <a:cubicBezTo>
                    <a:pt x="157" y="49"/>
                    <a:pt x="157" y="49"/>
                    <a:pt x="157" y="49"/>
                  </a:cubicBezTo>
                  <a:cubicBezTo>
                    <a:pt x="144" y="40"/>
                    <a:pt x="144" y="40"/>
                    <a:pt x="144" y="40"/>
                  </a:cubicBezTo>
                  <a:moveTo>
                    <a:pt x="157" y="27"/>
                  </a:moveTo>
                  <a:cubicBezTo>
                    <a:pt x="153" y="27"/>
                    <a:pt x="154" y="32"/>
                    <a:pt x="154" y="32"/>
                  </a:cubicBezTo>
                  <a:cubicBezTo>
                    <a:pt x="157" y="33"/>
                    <a:pt x="160" y="34"/>
                    <a:pt x="162" y="34"/>
                  </a:cubicBezTo>
                  <a:cubicBezTo>
                    <a:pt x="166" y="34"/>
                    <a:pt x="167" y="30"/>
                    <a:pt x="161" y="28"/>
                  </a:cubicBezTo>
                  <a:cubicBezTo>
                    <a:pt x="159" y="27"/>
                    <a:pt x="158" y="27"/>
                    <a:pt x="157" y="27"/>
                  </a:cubicBezTo>
                  <a:moveTo>
                    <a:pt x="169" y="0"/>
                  </a:moveTo>
                  <a:cubicBezTo>
                    <a:pt x="162" y="0"/>
                    <a:pt x="154" y="6"/>
                    <a:pt x="156" y="11"/>
                  </a:cubicBezTo>
                  <a:cubicBezTo>
                    <a:pt x="158" y="17"/>
                    <a:pt x="161" y="17"/>
                    <a:pt x="161" y="17"/>
                  </a:cubicBezTo>
                  <a:cubicBezTo>
                    <a:pt x="161" y="18"/>
                    <a:pt x="162" y="18"/>
                    <a:pt x="163" y="18"/>
                  </a:cubicBezTo>
                  <a:cubicBezTo>
                    <a:pt x="168" y="18"/>
                    <a:pt x="169" y="11"/>
                    <a:pt x="169" y="11"/>
                  </a:cubicBezTo>
                  <a:cubicBezTo>
                    <a:pt x="169" y="11"/>
                    <a:pt x="180" y="11"/>
                    <a:pt x="175" y="2"/>
                  </a:cubicBezTo>
                  <a:cubicBezTo>
                    <a:pt x="174" y="0"/>
                    <a:pt x="171" y="0"/>
                    <a:pt x="1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 name="Freeform 24">
              <a:extLst>
                <a:ext uri="{FF2B5EF4-FFF2-40B4-BE49-F238E27FC236}">
                  <a16:creationId xmlns:a16="http://schemas.microsoft.com/office/drawing/2014/main" id="{F6A3668B-0825-4CCC-A9BD-D74315337737}"/>
                </a:ext>
              </a:extLst>
            </p:cNvPr>
            <p:cNvSpPr>
              <a:spLocks/>
            </p:cNvSpPr>
            <p:nvPr/>
          </p:nvSpPr>
          <p:spPr bwMode="gray">
            <a:xfrm>
              <a:off x="7200751" y="5001342"/>
              <a:ext cx="960739" cy="735157"/>
            </a:xfrm>
            <a:custGeom>
              <a:avLst/>
              <a:gdLst>
                <a:gd name="T0" fmla="*/ 242 w 346"/>
                <a:gd name="T1" fmla="*/ 31 h 265"/>
                <a:gd name="T2" fmla="*/ 220 w 346"/>
                <a:gd name="T3" fmla="*/ 58 h 265"/>
                <a:gd name="T4" fmla="*/ 212 w 346"/>
                <a:gd name="T5" fmla="*/ 81 h 265"/>
                <a:gd name="T6" fmla="*/ 181 w 346"/>
                <a:gd name="T7" fmla="*/ 76 h 265"/>
                <a:gd name="T8" fmla="*/ 150 w 346"/>
                <a:gd name="T9" fmla="*/ 125 h 265"/>
                <a:gd name="T10" fmla="*/ 82 w 346"/>
                <a:gd name="T11" fmla="*/ 177 h 265"/>
                <a:gd name="T12" fmla="*/ 45 w 346"/>
                <a:gd name="T13" fmla="*/ 214 h 265"/>
                <a:gd name="T14" fmla="*/ 40 w 346"/>
                <a:gd name="T15" fmla="*/ 242 h 265"/>
                <a:gd name="T16" fmla="*/ 16 w 346"/>
                <a:gd name="T17" fmla="*/ 229 h 265"/>
                <a:gd name="T18" fmla="*/ 7 w 346"/>
                <a:gd name="T19" fmla="*/ 254 h 265"/>
                <a:gd name="T20" fmla="*/ 29 w 346"/>
                <a:gd name="T21" fmla="*/ 265 h 265"/>
                <a:gd name="T22" fmla="*/ 45 w 346"/>
                <a:gd name="T23" fmla="*/ 257 h 265"/>
                <a:gd name="T24" fmla="*/ 72 w 346"/>
                <a:gd name="T25" fmla="*/ 259 h 265"/>
                <a:gd name="T26" fmla="*/ 104 w 346"/>
                <a:gd name="T27" fmla="*/ 238 h 265"/>
                <a:gd name="T28" fmla="*/ 112 w 346"/>
                <a:gd name="T29" fmla="*/ 239 h 265"/>
                <a:gd name="T30" fmla="*/ 135 w 346"/>
                <a:gd name="T31" fmla="*/ 252 h 265"/>
                <a:gd name="T32" fmla="*/ 151 w 346"/>
                <a:gd name="T33" fmla="*/ 242 h 265"/>
                <a:gd name="T34" fmla="*/ 176 w 346"/>
                <a:gd name="T35" fmla="*/ 225 h 265"/>
                <a:gd name="T36" fmla="*/ 175 w 346"/>
                <a:gd name="T37" fmla="*/ 216 h 265"/>
                <a:gd name="T38" fmla="*/ 192 w 346"/>
                <a:gd name="T39" fmla="*/ 201 h 265"/>
                <a:gd name="T40" fmla="*/ 188 w 346"/>
                <a:gd name="T41" fmla="*/ 183 h 265"/>
                <a:gd name="T42" fmla="*/ 198 w 346"/>
                <a:gd name="T43" fmla="*/ 177 h 265"/>
                <a:gd name="T44" fmla="*/ 206 w 346"/>
                <a:gd name="T45" fmla="*/ 148 h 265"/>
                <a:gd name="T46" fmla="*/ 212 w 346"/>
                <a:gd name="T47" fmla="*/ 124 h 265"/>
                <a:gd name="T48" fmla="*/ 257 w 346"/>
                <a:gd name="T49" fmla="*/ 125 h 265"/>
                <a:gd name="T50" fmla="*/ 281 w 346"/>
                <a:gd name="T51" fmla="*/ 143 h 265"/>
                <a:gd name="T52" fmla="*/ 290 w 346"/>
                <a:gd name="T53" fmla="*/ 140 h 265"/>
                <a:gd name="T54" fmla="*/ 301 w 346"/>
                <a:gd name="T55" fmla="*/ 122 h 265"/>
                <a:gd name="T56" fmla="*/ 320 w 346"/>
                <a:gd name="T57" fmla="*/ 120 h 265"/>
                <a:gd name="T58" fmla="*/ 312 w 346"/>
                <a:gd name="T59" fmla="*/ 92 h 265"/>
                <a:gd name="T60" fmla="*/ 346 w 346"/>
                <a:gd name="T61" fmla="*/ 84 h 265"/>
                <a:gd name="T62" fmla="*/ 325 w 346"/>
                <a:gd name="T63" fmla="*/ 66 h 265"/>
                <a:gd name="T64" fmla="*/ 285 w 346"/>
                <a:gd name="T65" fmla="*/ 35 h 265"/>
                <a:gd name="T66" fmla="*/ 265 w 346"/>
                <a:gd name="T67" fmla="*/ 32 h 265"/>
                <a:gd name="T68" fmla="*/ 254 w 346"/>
                <a:gd name="T69" fmla="*/ 1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6" h="265">
                  <a:moveTo>
                    <a:pt x="247" y="0"/>
                  </a:moveTo>
                  <a:cubicBezTo>
                    <a:pt x="242" y="31"/>
                    <a:pt x="242" y="31"/>
                    <a:pt x="242" y="31"/>
                  </a:cubicBezTo>
                  <a:cubicBezTo>
                    <a:pt x="242" y="31"/>
                    <a:pt x="231" y="34"/>
                    <a:pt x="226" y="38"/>
                  </a:cubicBezTo>
                  <a:cubicBezTo>
                    <a:pt x="220" y="42"/>
                    <a:pt x="220" y="58"/>
                    <a:pt x="220" y="58"/>
                  </a:cubicBezTo>
                  <a:cubicBezTo>
                    <a:pt x="207" y="63"/>
                    <a:pt x="207" y="63"/>
                    <a:pt x="207" y="63"/>
                  </a:cubicBezTo>
                  <a:cubicBezTo>
                    <a:pt x="212" y="81"/>
                    <a:pt x="212" y="81"/>
                    <a:pt x="212" y="81"/>
                  </a:cubicBezTo>
                  <a:cubicBezTo>
                    <a:pt x="212" y="81"/>
                    <a:pt x="194" y="78"/>
                    <a:pt x="182" y="76"/>
                  </a:cubicBezTo>
                  <a:cubicBezTo>
                    <a:pt x="182" y="76"/>
                    <a:pt x="181" y="76"/>
                    <a:pt x="181" y="76"/>
                  </a:cubicBezTo>
                  <a:cubicBezTo>
                    <a:pt x="171" y="76"/>
                    <a:pt x="170" y="102"/>
                    <a:pt x="170" y="102"/>
                  </a:cubicBezTo>
                  <a:cubicBezTo>
                    <a:pt x="150" y="125"/>
                    <a:pt x="150" y="125"/>
                    <a:pt x="150" y="125"/>
                  </a:cubicBezTo>
                  <a:cubicBezTo>
                    <a:pt x="150" y="125"/>
                    <a:pt x="144" y="151"/>
                    <a:pt x="132" y="160"/>
                  </a:cubicBezTo>
                  <a:cubicBezTo>
                    <a:pt x="120" y="169"/>
                    <a:pt x="89" y="175"/>
                    <a:pt x="82" y="177"/>
                  </a:cubicBezTo>
                  <a:cubicBezTo>
                    <a:pt x="76" y="178"/>
                    <a:pt x="52" y="197"/>
                    <a:pt x="52" y="197"/>
                  </a:cubicBezTo>
                  <a:cubicBezTo>
                    <a:pt x="45" y="214"/>
                    <a:pt x="45" y="214"/>
                    <a:pt x="45" y="214"/>
                  </a:cubicBezTo>
                  <a:cubicBezTo>
                    <a:pt x="45" y="214"/>
                    <a:pt x="63" y="228"/>
                    <a:pt x="49" y="238"/>
                  </a:cubicBezTo>
                  <a:cubicBezTo>
                    <a:pt x="46" y="241"/>
                    <a:pt x="43" y="242"/>
                    <a:pt x="40" y="242"/>
                  </a:cubicBezTo>
                  <a:cubicBezTo>
                    <a:pt x="31" y="242"/>
                    <a:pt x="24" y="231"/>
                    <a:pt x="17" y="229"/>
                  </a:cubicBezTo>
                  <a:cubicBezTo>
                    <a:pt x="17" y="229"/>
                    <a:pt x="16" y="229"/>
                    <a:pt x="16" y="229"/>
                  </a:cubicBezTo>
                  <a:cubicBezTo>
                    <a:pt x="9" y="229"/>
                    <a:pt x="0" y="242"/>
                    <a:pt x="0" y="242"/>
                  </a:cubicBezTo>
                  <a:cubicBezTo>
                    <a:pt x="2" y="247"/>
                    <a:pt x="4" y="251"/>
                    <a:pt x="7" y="254"/>
                  </a:cubicBezTo>
                  <a:cubicBezTo>
                    <a:pt x="10" y="258"/>
                    <a:pt x="16" y="261"/>
                    <a:pt x="21" y="263"/>
                  </a:cubicBezTo>
                  <a:cubicBezTo>
                    <a:pt x="24" y="264"/>
                    <a:pt x="27" y="265"/>
                    <a:pt x="29" y="265"/>
                  </a:cubicBezTo>
                  <a:cubicBezTo>
                    <a:pt x="30" y="265"/>
                    <a:pt x="31" y="265"/>
                    <a:pt x="31" y="264"/>
                  </a:cubicBezTo>
                  <a:cubicBezTo>
                    <a:pt x="34" y="263"/>
                    <a:pt x="33" y="257"/>
                    <a:pt x="45" y="257"/>
                  </a:cubicBezTo>
                  <a:cubicBezTo>
                    <a:pt x="53" y="257"/>
                    <a:pt x="60" y="261"/>
                    <a:pt x="66" y="261"/>
                  </a:cubicBezTo>
                  <a:cubicBezTo>
                    <a:pt x="69" y="261"/>
                    <a:pt x="71" y="260"/>
                    <a:pt x="72" y="259"/>
                  </a:cubicBezTo>
                  <a:cubicBezTo>
                    <a:pt x="80" y="254"/>
                    <a:pt x="90" y="239"/>
                    <a:pt x="90" y="239"/>
                  </a:cubicBezTo>
                  <a:cubicBezTo>
                    <a:pt x="90" y="239"/>
                    <a:pt x="98" y="238"/>
                    <a:pt x="104" y="238"/>
                  </a:cubicBezTo>
                  <a:cubicBezTo>
                    <a:pt x="107" y="238"/>
                    <a:pt x="110" y="238"/>
                    <a:pt x="111" y="239"/>
                  </a:cubicBezTo>
                  <a:cubicBezTo>
                    <a:pt x="112" y="239"/>
                    <a:pt x="112" y="239"/>
                    <a:pt x="112" y="239"/>
                  </a:cubicBezTo>
                  <a:cubicBezTo>
                    <a:pt x="115" y="240"/>
                    <a:pt x="128" y="248"/>
                    <a:pt x="134" y="251"/>
                  </a:cubicBezTo>
                  <a:cubicBezTo>
                    <a:pt x="134" y="251"/>
                    <a:pt x="135" y="252"/>
                    <a:pt x="135" y="252"/>
                  </a:cubicBezTo>
                  <a:cubicBezTo>
                    <a:pt x="135" y="252"/>
                    <a:pt x="135" y="252"/>
                    <a:pt x="135" y="251"/>
                  </a:cubicBezTo>
                  <a:cubicBezTo>
                    <a:pt x="138" y="251"/>
                    <a:pt x="151" y="242"/>
                    <a:pt x="151" y="242"/>
                  </a:cubicBezTo>
                  <a:cubicBezTo>
                    <a:pt x="151" y="242"/>
                    <a:pt x="151" y="242"/>
                    <a:pt x="163" y="242"/>
                  </a:cubicBezTo>
                  <a:cubicBezTo>
                    <a:pt x="163" y="242"/>
                    <a:pt x="163" y="242"/>
                    <a:pt x="176" y="225"/>
                  </a:cubicBezTo>
                  <a:cubicBezTo>
                    <a:pt x="176" y="225"/>
                    <a:pt x="176" y="225"/>
                    <a:pt x="175" y="216"/>
                  </a:cubicBezTo>
                  <a:cubicBezTo>
                    <a:pt x="175" y="216"/>
                    <a:pt x="175" y="216"/>
                    <a:pt x="175" y="216"/>
                  </a:cubicBezTo>
                  <a:cubicBezTo>
                    <a:pt x="175" y="216"/>
                    <a:pt x="175" y="216"/>
                    <a:pt x="175" y="216"/>
                  </a:cubicBezTo>
                  <a:cubicBezTo>
                    <a:pt x="175" y="216"/>
                    <a:pt x="175" y="216"/>
                    <a:pt x="192" y="201"/>
                  </a:cubicBezTo>
                  <a:cubicBezTo>
                    <a:pt x="192" y="201"/>
                    <a:pt x="186" y="194"/>
                    <a:pt x="186" y="188"/>
                  </a:cubicBezTo>
                  <a:cubicBezTo>
                    <a:pt x="186" y="186"/>
                    <a:pt x="187" y="184"/>
                    <a:pt x="188" y="183"/>
                  </a:cubicBezTo>
                  <a:cubicBezTo>
                    <a:pt x="192" y="177"/>
                    <a:pt x="196" y="176"/>
                    <a:pt x="197" y="176"/>
                  </a:cubicBezTo>
                  <a:cubicBezTo>
                    <a:pt x="198" y="176"/>
                    <a:pt x="198" y="177"/>
                    <a:pt x="198" y="177"/>
                  </a:cubicBezTo>
                  <a:cubicBezTo>
                    <a:pt x="198" y="177"/>
                    <a:pt x="205" y="165"/>
                    <a:pt x="205" y="153"/>
                  </a:cubicBezTo>
                  <a:cubicBezTo>
                    <a:pt x="206" y="151"/>
                    <a:pt x="206" y="150"/>
                    <a:pt x="206" y="148"/>
                  </a:cubicBezTo>
                  <a:cubicBezTo>
                    <a:pt x="206" y="144"/>
                    <a:pt x="205" y="140"/>
                    <a:pt x="205" y="136"/>
                  </a:cubicBezTo>
                  <a:cubicBezTo>
                    <a:pt x="205" y="130"/>
                    <a:pt x="206" y="124"/>
                    <a:pt x="212" y="124"/>
                  </a:cubicBezTo>
                  <a:cubicBezTo>
                    <a:pt x="215" y="124"/>
                    <a:pt x="220" y="124"/>
                    <a:pt x="226" y="124"/>
                  </a:cubicBezTo>
                  <a:cubicBezTo>
                    <a:pt x="239" y="124"/>
                    <a:pt x="255" y="124"/>
                    <a:pt x="257" y="125"/>
                  </a:cubicBezTo>
                  <a:cubicBezTo>
                    <a:pt x="257" y="125"/>
                    <a:pt x="258" y="125"/>
                    <a:pt x="258" y="125"/>
                  </a:cubicBezTo>
                  <a:cubicBezTo>
                    <a:pt x="261" y="125"/>
                    <a:pt x="275" y="138"/>
                    <a:pt x="281" y="143"/>
                  </a:cubicBezTo>
                  <a:cubicBezTo>
                    <a:pt x="280" y="142"/>
                    <a:pt x="280" y="142"/>
                    <a:pt x="280" y="142"/>
                  </a:cubicBezTo>
                  <a:cubicBezTo>
                    <a:pt x="290" y="140"/>
                    <a:pt x="290" y="140"/>
                    <a:pt x="290" y="140"/>
                  </a:cubicBezTo>
                  <a:cubicBezTo>
                    <a:pt x="283" y="108"/>
                    <a:pt x="283" y="108"/>
                    <a:pt x="283" y="108"/>
                  </a:cubicBezTo>
                  <a:cubicBezTo>
                    <a:pt x="283" y="108"/>
                    <a:pt x="295" y="120"/>
                    <a:pt x="301" y="122"/>
                  </a:cubicBezTo>
                  <a:cubicBezTo>
                    <a:pt x="302" y="122"/>
                    <a:pt x="304" y="122"/>
                    <a:pt x="305" y="122"/>
                  </a:cubicBezTo>
                  <a:cubicBezTo>
                    <a:pt x="312" y="122"/>
                    <a:pt x="320" y="120"/>
                    <a:pt x="320" y="120"/>
                  </a:cubicBezTo>
                  <a:cubicBezTo>
                    <a:pt x="320" y="120"/>
                    <a:pt x="301" y="102"/>
                    <a:pt x="306" y="95"/>
                  </a:cubicBezTo>
                  <a:cubicBezTo>
                    <a:pt x="307" y="93"/>
                    <a:pt x="309" y="92"/>
                    <a:pt x="312" y="92"/>
                  </a:cubicBezTo>
                  <a:cubicBezTo>
                    <a:pt x="320" y="92"/>
                    <a:pt x="333" y="99"/>
                    <a:pt x="333" y="99"/>
                  </a:cubicBezTo>
                  <a:cubicBezTo>
                    <a:pt x="346" y="84"/>
                    <a:pt x="346" y="84"/>
                    <a:pt x="346" y="84"/>
                  </a:cubicBezTo>
                  <a:cubicBezTo>
                    <a:pt x="333" y="79"/>
                    <a:pt x="333" y="79"/>
                    <a:pt x="333" y="79"/>
                  </a:cubicBezTo>
                  <a:cubicBezTo>
                    <a:pt x="333" y="79"/>
                    <a:pt x="331" y="70"/>
                    <a:pt x="325" y="66"/>
                  </a:cubicBezTo>
                  <a:cubicBezTo>
                    <a:pt x="319" y="62"/>
                    <a:pt x="295" y="58"/>
                    <a:pt x="295" y="58"/>
                  </a:cubicBezTo>
                  <a:cubicBezTo>
                    <a:pt x="295" y="58"/>
                    <a:pt x="294" y="44"/>
                    <a:pt x="285" y="35"/>
                  </a:cubicBezTo>
                  <a:cubicBezTo>
                    <a:pt x="281" y="31"/>
                    <a:pt x="277" y="30"/>
                    <a:pt x="273" y="30"/>
                  </a:cubicBezTo>
                  <a:cubicBezTo>
                    <a:pt x="269" y="30"/>
                    <a:pt x="265" y="32"/>
                    <a:pt x="265" y="32"/>
                  </a:cubicBezTo>
                  <a:cubicBezTo>
                    <a:pt x="257" y="1"/>
                    <a:pt x="257" y="1"/>
                    <a:pt x="257" y="1"/>
                  </a:cubicBezTo>
                  <a:cubicBezTo>
                    <a:pt x="254" y="11"/>
                    <a:pt x="254" y="11"/>
                    <a:pt x="254" y="11"/>
                  </a:cubicBezTo>
                  <a:cubicBezTo>
                    <a:pt x="247" y="0"/>
                    <a:pt x="247" y="0"/>
                    <a:pt x="2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2" name="Freeform 25">
              <a:extLst>
                <a:ext uri="{FF2B5EF4-FFF2-40B4-BE49-F238E27FC236}">
                  <a16:creationId xmlns:a16="http://schemas.microsoft.com/office/drawing/2014/main" id="{21555097-B8AE-4F4B-9801-804FC6B2D1DE}"/>
                </a:ext>
              </a:extLst>
            </p:cNvPr>
            <p:cNvSpPr>
              <a:spLocks noEditPoints="1"/>
            </p:cNvSpPr>
            <p:nvPr/>
          </p:nvSpPr>
          <p:spPr bwMode="gray">
            <a:xfrm>
              <a:off x="5732449" y="5194699"/>
              <a:ext cx="4249815" cy="1230633"/>
            </a:xfrm>
            <a:custGeom>
              <a:avLst/>
              <a:gdLst>
                <a:gd name="T0" fmla="*/ 1123 w 1531"/>
                <a:gd name="T1" fmla="*/ 346 h 443"/>
                <a:gd name="T2" fmla="*/ 1179 w 1531"/>
                <a:gd name="T3" fmla="*/ 365 h 443"/>
                <a:gd name="T4" fmla="*/ 1256 w 1531"/>
                <a:gd name="T5" fmla="*/ 370 h 443"/>
                <a:gd name="T6" fmla="*/ 453 w 1531"/>
                <a:gd name="T7" fmla="*/ 333 h 443"/>
                <a:gd name="T8" fmla="*/ 179 w 1531"/>
                <a:gd name="T9" fmla="*/ 345 h 443"/>
                <a:gd name="T10" fmla="*/ 166 w 1531"/>
                <a:gd name="T11" fmla="*/ 311 h 443"/>
                <a:gd name="T12" fmla="*/ 1468 w 1531"/>
                <a:gd name="T13" fmla="*/ 295 h 443"/>
                <a:gd name="T14" fmla="*/ 1043 w 1531"/>
                <a:gd name="T15" fmla="*/ 303 h 443"/>
                <a:gd name="T16" fmla="*/ 997 w 1531"/>
                <a:gd name="T17" fmla="*/ 298 h 443"/>
                <a:gd name="T18" fmla="*/ 381 w 1531"/>
                <a:gd name="T19" fmla="*/ 312 h 443"/>
                <a:gd name="T20" fmla="*/ 1158 w 1531"/>
                <a:gd name="T21" fmla="*/ 276 h 443"/>
                <a:gd name="T22" fmla="*/ 149 w 1531"/>
                <a:gd name="T23" fmla="*/ 306 h 443"/>
                <a:gd name="T24" fmla="*/ 331 w 1531"/>
                <a:gd name="T25" fmla="*/ 256 h 443"/>
                <a:gd name="T26" fmla="*/ 1285 w 1531"/>
                <a:gd name="T27" fmla="*/ 271 h 443"/>
                <a:gd name="T28" fmla="*/ 1385 w 1531"/>
                <a:gd name="T29" fmla="*/ 328 h 443"/>
                <a:gd name="T30" fmla="*/ 1349 w 1531"/>
                <a:gd name="T31" fmla="*/ 372 h 443"/>
                <a:gd name="T32" fmla="*/ 1420 w 1531"/>
                <a:gd name="T33" fmla="*/ 388 h 443"/>
                <a:gd name="T34" fmla="*/ 1526 w 1531"/>
                <a:gd name="T35" fmla="*/ 291 h 443"/>
                <a:gd name="T36" fmla="*/ 1412 w 1531"/>
                <a:gd name="T37" fmla="*/ 331 h 443"/>
                <a:gd name="T38" fmla="*/ 1261 w 1531"/>
                <a:gd name="T39" fmla="*/ 235 h 443"/>
                <a:gd name="T40" fmla="*/ 121 w 1531"/>
                <a:gd name="T41" fmla="*/ 257 h 443"/>
                <a:gd name="T42" fmla="*/ 354 w 1531"/>
                <a:gd name="T43" fmla="*/ 223 h 443"/>
                <a:gd name="T44" fmla="*/ 80 w 1531"/>
                <a:gd name="T45" fmla="*/ 180 h 443"/>
                <a:gd name="T46" fmla="*/ 1009 w 1531"/>
                <a:gd name="T47" fmla="*/ 184 h 443"/>
                <a:gd name="T48" fmla="*/ 910 w 1531"/>
                <a:gd name="T49" fmla="*/ 190 h 443"/>
                <a:gd name="T50" fmla="*/ 841 w 1531"/>
                <a:gd name="T51" fmla="*/ 326 h 443"/>
                <a:gd name="T52" fmla="*/ 874 w 1531"/>
                <a:gd name="T53" fmla="*/ 391 h 443"/>
                <a:gd name="T54" fmla="*/ 909 w 1531"/>
                <a:gd name="T55" fmla="*/ 308 h 443"/>
                <a:gd name="T56" fmla="*/ 986 w 1531"/>
                <a:gd name="T57" fmla="*/ 443 h 443"/>
                <a:gd name="T58" fmla="*/ 986 w 1531"/>
                <a:gd name="T59" fmla="*/ 349 h 443"/>
                <a:gd name="T60" fmla="*/ 1012 w 1531"/>
                <a:gd name="T61" fmla="*/ 259 h 443"/>
                <a:gd name="T62" fmla="*/ 892 w 1531"/>
                <a:gd name="T63" fmla="*/ 248 h 443"/>
                <a:gd name="T64" fmla="*/ 1020 w 1531"/>
                <a:gd name="T65" fmla="*/ 219 h 443"/>
                <a:gd name="T66" fmla="*/ 1078 w 1531"/>
                <a:gd name="T67" fmla="*/ 163 h 443"/>
                <a:gd name="T68" fmla="*/ 1162 w 1531"/>
                <a:gd name="T69" fmla="*/ 171 h 443"/>
                <a:gd name="T70" fmla="*/ 1197 w 1531"/>
                <a:gd name="T71" fmla="*/ 225 h 443"/>
                <a:gd name="T72" fmla="*/ 1174 w 1531"/>
                <a:gd name="T73" fmla="*/ 205 h 443"/>
                <a:gd name="T74" fmla="*/ 1208 w 1531"/>
                <a:gd name="T75" fmla="*/ 144 h 443"/>
                <a:gd name="T76" fmla="*/ 28 w 1531"/>
                <a:gd name="T77" fmla="*/ 112 h 443"/>
                <a:gd name="T78" fmla="*/ 717 w 1531"/>
                <a:gd name="T79" fmla="*/ 113 h 443"/>
                <a:gd name="T80" fmla="*/ 692 w 1531"/>
                <a:gd name="T81" fmla="*/ 172 h 443"/>
                <a:gd name="T82" fmla="*/ 619 w 1531"/>
                <a:gd name="T83" fmla="*/ 169 h 443"/>
                <a:gd name="T84" fmla="*/ 528 w 1531"/>
                <a:gd name="T85" fmla="*/ 172 h 443"/>
                <a:gd name="T86" fmla="*/ 538 w 1531"/>
                <a:gd name="T87" fmla="*/ 289 h 443"/>
                <a:gd name="T88" fmla="*/ 601 w 1531"/>
                <a:gd name="T89" fmla="*/ 368 h 443"/>
                <a:gd name="T90" fmla="*/ 680 w 1531"/>
                <a:gd name="T91" fmla="*/ 369 h 443"/>
                <a:gd name="T92" fmla="*/ 776 w 1531"/>
                <a:gd name="T93" fmla="*/ 289 h 443"/>
                <a:gd name="T94" fmla="*/ 855 w 1531"/>
                <a:gd name="T95" fmla="*/ 202 h 443"/>
                <a:gd name="T96" fmla="*/ 821 w 1531"/>
                <a:gd name="T97" fmla="*/ 100 h 443"/>
                <a:gd name="T98" fmla="*/ 12 w 1531"/>
                <a:gd name="T99" fmla="*/ 0 h 443"/>
                <a:gd name="T100" fmla="*/ 149 w 1531"/>
                <a:gd name="T101" fmla="*/ 224 h 443"/>
                <a:gd name="T102" fmla="*/ 222 w 1531"/>
                <a:gd name="T103" fmla="*/ 338 h 443"/>
                <a:gd name="T104" fmla="*/ 381 w 1531"/>
                <a:gd name="T105" fmla="*/ 434 h 443"/>
                <a:gd name="T106" fmla="*/ 341 w 1531"/>
                <a:gd name="T107" fmla="*/ 308 h 443"/>
                <a:gd name="T108" fmla="*/ 302 w 1531"/>
                <a:gd name="T109" fmla="*/ 214 h 443"/>
                <a:gd name="T110" fmla="*/ 206 w 1531"/>
                <a:gd name="T111" fmla="*/ 141 h 443"/>
                <a:gd name="T112" fmla="*/ 90 w 1531"/>
                <a:gd name="T113" fmla="*/ 2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1" h="443">
                  <a:moveTo>
                    <a:pt x="1123" y="346"/>
                  </a:moveTo>
                  <a:cubicBezTo>
                    <a:pt x="1113" y="355"/>
                    <a:pt x="1113" y="355"/>
                    <a:pt x="1113" y="355"/>
                  </a:cubicBezTo>
                  <a:cubicBezTo>
                    <a:pt x="1113" y="355"/>
                    <a:pt x="1108" y="369"/>
                    <a:pt x="1118" y="376"/>
                  </a:cubicBezTo>
                  <a:cubicBezTo>
                    <a:pt x="1123" y="380"/>
                    <a:pt x="1130" y="381"/>
                    <a:pt x="1135" y="381"/>
                  </a:cubicBezTo>
                  <a:cubicBezTo>
                    <a:pt x="1139" y="381"/>
                    <a:pt x="1142" y="380"/>
                    <a:pt x="1142" y="380"/>
                  </a:cubicBezTo>
                  <a:cubicBezTo>
                    <a:pt x="1148" y="372"/>
                    <a:pt x="1139" y="352"/>
                    <a:pt x="1139" y="352"/>
                  </a:cubicBezTo>
                  <a:cubicBezTo>
                    <a:pt x="1130" y="354"/>
                    <a:pt x="1130" y="354"/>
                    <a:pt x="1130" y="354"/>
                  </a:cubicBezTo>
                  <a:cubicBezTo>
                    <a:pt x="1123" y="346"/>
                    <a:pt x="1123" y="346"/>
                    <a:pt x="1123" y="346"/>
                  </a:cubicBezTo>
                  <a:moveTo>
                    <a:pt x="1221" y="334"/>
                  </a:moveTo>
                  <a:cubicBezTo>
                    <a:pt x="1212" y="334"/>
                    <a:pt x="1206" y="340"/>
                    <a:pt x="1199" y="343"/>
                  </a:cubicBezTo>
                  <a:cubicBezTo>
                    <a:pt x="1198" y="343"/>
                    <a:pt x="1197" y="343"/>
                    <a:pt x="1196" y="343"/>
                  </a:cubicBezTo>
                  <a:cubicBezTo>
                    <a:pt x="1195" y="343"/>
                    <a:pt x="1194" y="343"/>
                    <a:pt x="1192" y="343"/>
                  </a:cubicBezTo>
                  <a:cubicBezTo>
                    <a:pt x="1191" y="343"/>
                    <a:pt x="1190" y="343"/>
                    <a:pt x="1189" y="343"/>
                  </a:cubicBezTo>
                  <a:cubicBezTo>
                    <a:pt x="1188" y="343"/>
                    <a:pt x="1186" y="343"/>
                    <a:pt x="1186" y="343"/>
                  </a:cubicBezTo>
                  <a:cubicBezTo>
                    <a:pt x="1176" y="349"/>
                    <a:pt x="1173" y="361"/>
                    <a:pt x="1176" y="364"/>
                  </a:cubicBezTo>
                  <a:cubicBezTo>
                    <a:pt x="1177" y="365"/>
                    <a:pt x="1178" y="365"/>
                    <a:pt x="1179" y="365"/>
                  </a:cubicBezTo>
                  <a:cubicBezTo>
                    <a:pt x="1183" y="365"/>
                    <a:pt x="1186" y="358"/>
                    <a:pt x="1186" y="358"/>
                  </a:cubicBezTo>
                  <a:cubicBezTo>
                    <a:pt x="1186" y="358"/>
                    <a:pt x="1186" y="370"/>
                    <a:pt x="1195" y="371"/>
                  </a:cubicBezTo>
                  <a:cubicBezTo>
                    <a:pt x="1195" y="371"/>
                    <a:pt x="1195" y="371"/>
                    <a:pt x="1195" y="371"/>
                  </a:cubicBezTo>
                  <a:cubicBezTo>
                    <a:pt x="1203" y="371"/>
                    <a:pt x="1204" y="357"/>
                    <a:pt x="1204" y="357"/>
                  </a:cubicBezTo>
                  <a:cubicBezTo>
                    <a:pt x="1204" y="357"/>
                    <a:pt x="1210" y="365"/>
                    <a:pt x="1216" y="365"/>
                  </a:cubicBezTo>
                  <a:cubicBezTo>
                    <a:pt x="1221" y="365"/>
                    <a:pt x="1234" y="354"/>
                    <a:pt x="1234" y="354"/>
                  </a:cubicBezTo>
                  <a:cubicBezTo>
                    <a:pt x="1242" y="380"/>
                    <a:pt x="1242" y="380"/>
                    <a:pt x="1242" y="380"/>
                  </a:cubicBezTo>
                  <a:cubicBezTo>
                    <a:pt x="1256" y="370"/>
                    <a:pt x="1256" y="370"/>
                    <a:pt x="1256" y="370"/>
                  </a:cubicBezTo>
                  <a:cubicBezTo>
                    <a:pt x="1273" y="388"/>
                    <a:pt x="1273" y="388"/>
                    <a:pt x="1273" y="388"/>
                  </a:cubicBezTo>
                  <a:cubicBezTo>
                    <a:pt x="1276" y="375"/>
                    <a:pt x="1276" y="375"/>
                    <a:pt x="1276" y="375"/>
                  </a:cubicBezTo>
                  <a:cubicBezTo>
                    <a:pt x="1266" y="366"/>
                    <a:pt x="1266" y="366"/>
                    <a:pt x="1266" y="366"/>
                  </a:cubicBezTo>
                  <a:cubicBezTo>
                    <a:pt x="1267" y="358"/>
                    <a:pt x="1267" y="358"/>
                    <a:pt x="1267" y="358"/>
                  </a:cubicBezTo>
                  <a:cubicBezTo>
                    <a:pt x="1267" y="358"/>
                    <a:pt x="1262" y="342"/>
                    <a:pt x="1227" y="334"/>
                  </a:cubicBezTo>
                  <a:cubicBezTo>
                    <a:pt x="1225" y="334"/>
                    <a:pt x="1223" y="334"/>
                    <a:pt x="1221" y="334"/>
                  </a:cubicBezTo>
                  <a:moveTo>
                    <a:pt x="454" y="333"/>
                  </a:moveTo>
                  <a:cubicBezTo>
                    <a:pt x="454" y="333"/>
                    <a:pt x="453" y="333"/>
                    <a:pt x="453" y="333"/>
                  </a:cubicBezTo>
                  <a:cubicBezTo>
                    <a:pt x="438" y="334"/>
                    <a:pt x="443" y="348"/>
                    <a:pt x="447" y="361"/>
                  </a:cubicBezTo>
                  <a:cubicBezTo>
                    <a:pt x="459" y="357"/>
                    <a:pt x="459" y="357"/>
                    <a:pt x="459" y="357"/>
                  </a:cubicBezTo>
                  <a:cubicBezTo>
                    <a:pt x="469" y="367"/>
                    <a:pt x="469" y="367"/>
                    <a:pt x="469" y="367"/>
                  </a:cubicBezTo>
                  <a:cubicBezTo>
                    <a:pt x="473" y="354"/>
                    <a:pt x="473" y="354"/>
                    <a:pt x="473" y="354"/>
                  </a:cubicBezTo>
                  <a:cubicBezTo>
                    <a:pt x="473" y="354"/>
                    <a:pt x="467" y="333"/>
                    <a:pt x="454" y="333"/>
                  </a:cubicBezTo>
                  <a:moveTo>
                    <a:pt x="172" y="333"/>
                  </a:moveTo>
                  <a:cubicBezTo>
                    <a:pt x="172" y="333"/>
                    <a:pt x="171" y="333"/>
                    <a:pt x="171" y="333"/>
                  </a:cubicBezTo>
                  <a:cubicBezTo>
                    <a:pt x="165" y="338"/>
                    <a:pt x="179" y="345"/>
                    <a:pt x="179" y="345"/>
                  </a:cubicBezTo>
                  <a:cubicBezTo>
                    <a:pt x="179" y="345"/>
                    <a:pt x="185" y="358"/>
                    <a:pt x="191" y="358"/>
                  </a:cubicBezTo>
                  <a:cubicBezTo>
                    <a:pt x="192" y="358"/>
                    <a:pt x="193" y="358"/>
                    <a:pt x="194" y="357"/>
                  </a:cubicBezTo>
                  <a:cubicBezTo>
                    <a:pt x="199" y="351"/>
                    <a:pt x="179" y="333"/>
                    <a:pt x="172" y="333"/>
                  </a:cubicBezTo>
                  <a:moveTo>
                    <a:pt x="166" y="311"/>
                  </a:moveTo>
                  <a:cubicBezTo>
                    <a:pt x="165" y="311"/>
                    <a:pt x="164" y="312"/>
                    <a:pt x="164" y="312"/>
                  </a:cubicBezTo>
                  <a:cubicBezTo>
                    <a:pt x="159" y="315"/>
                    <a:pt x="164" y="324"/>
                    <a:pt x="171" y="324"/>
                  </a:cubicBezTo>
                  <a:cubicBezTo>
                    <a:pt x="172" y="324"/>
                    <a:pt x="172" y="324"/>
                    <a:pt x="173" y="324"/>
                  </a:cubicBezTo>
                  <a:cubicBezTo>
                    <a:pt x="179" y="323"/>
                    <a:pt x="172" y="311"/>
                    <a:pt x="166" y="311"/>
                  </a:cubicBezTo>
                  <a:moveTo>
                    <a:pt x="1222" y="307"/>
                  </a:moveTo>
                  <a:cubicBezTo>
                    <a:pt x="1222" y="307"/>
                    <a:pt x="1222" y="307"/>
                    <a:pt x="1222" y="307"/>
                  </a:cubicBezTo>
                  <a:cubicBezTo>
                    <a:pt x="1222" y="307"/>
                    <a:pt x="1223" y="328"/>
                    <a:pt x="1235" y="328"/>
                  </a:cubicBezTo>
                  <a:cubicBezTo>
                    <a:pt x="1237" y="328"/>
                    <a:pt x="1239" y="328"/>
                    <a:pt x="1240" y="327"/>
                  </a:cubicBezTo>
                  <a:cubicBezTo>
                    <a:pt x="1254" y="321"/>
                    <a:pt x="1255" y="312"/>
                    <a:pt x="1255" y="309"/>
                  </a:cubicBezTo>
                  <a:cubicBezTo>
                    <a:pt x="1255" y="309"/>
                    <a:pt x="1255" y="308"/>
                    <a:pt x="1255" y="308"/>
                  </a:cubicBezTo>
                  <a:cubicBezTo>
                    <a:pt x="1222" y="307"/>
                    <a:pt x="1222" y="307"/>
                    <a:pt x="1222" y="307"/>
                  </a:cubicBezTo>
                  <a:moveTo>
                    <a:pt x="1468" y="295"/>
                  </a:moveTo>
                  <a:cubicBezTo>
                    <a:pt x="1463" y="295"/>
                    <a:pt x="1445" y="298"/>
                    <a:pt x="1445" y="298"/>
                  </a:cubicBezTo>
                  <a:cubicBezTo>
                    <a:pt x="1445" y="298"/>
                    <a:pt x="1457" y="308"/>
                    <a:pt x="1464" y="308"/>
                  </a:cubicBezTo>
                  <a:cubicBezTo>
                    <a:pt x="1471" y="308"/>
                    <a:pt x="1491" y="303"/>
                    <a:pt x="1491" y="303"/>
                  </a:cubicBezTo>
                  <a:cubicBezTo>
                    <a:pt x="1491" y="303"/>
                    <a:pt x="1473" y="295"/>
                    <a:pt x="1469" y="295"/>
                  </a:cubicBezTo>
                  <a:cubicBezTo>
                    <a:pt x="1469" y="295"/>
                    <a:pt x="1469" y="295"/>
                    <a:pt x="1468" y="295"/>
                  </a:cubicBezTo>
                  <a:moveTo>
                    <a:pt x="1052" y="294"/>
                  </a:moveTo>
                  <a:cubicBezTo>
                    <a:pt x="1051" y="294"/>
                    <a:pt x="1050" y="294"/>
                    <a:pt x="1050" y="294"/>
                  </a:cubicBezTo>
                  <a:cubicBezTo>
                    <a:pt x="1045" y="296"/>
                    <a:pt x="1043" y="303"/>
                    <a:pt x="1043" y="303"/>
                  </a:cubicBezTo>
                  <a:cubicBezTo>
                    <a:pt x="1046" y="309"/>
                    <a:pt x="1055" y="310"/>
                    <a:pt x="1062" y="310"/>
                  </a:cubicBezTo>
                  <a:cubicBezTo>
                    <a:pt x="1067" y="310"/>
                    <a:pt x="1071" y="310"/>
                    <a:pt x="1071" y="310"/>
                  </a:cubicBezTo>
                  <a:cubicBezTo>
                    <a:pt x="1111" y="302"/>
                    <a:pt x="1111" y="302"/>
                    <a:pt x="1111" y="302"/>
                  </a:cubicBezTo>
                  <a:cubicBezTo>
                    <a:pt x="1071" y="301"/>
                    <a:pt x="1071" y="301"/>
                    <a:pt x="1071" y="301"/>
                  </a:cubicBezTo>
                  <a:cubicBezTo>
                    <a:pt x="1071" y="301"/>
                    <a:pt x="1058" y="294"/>
                    <a:pt x="1052" y="294"/>
                  </a:cubicBezTo>
                  <a:moveTo>
                    <a:pt x="1008" y="287"/>
                  </a:moveTo>
                  <a:cubicBezTo>
                    <a:pt x="1003" y="287"/>
                    <a:pt x="997" y="289"/>
                    <a:pt x="997" y="289"/>
                  </a:cubicBezTo>
                  <a:cubicBezTo>
                    <a:pt x="997" y="298"/>
                    <a:pt x="997" y="298"/>
                    <a:pt x="997" y="298"/>
                  </a:cubicBezTo>
                  <a:cubicBezTo>
                    <a:pt x="997" y="298"/>
                    <a:pt x="1001" y="302"/>
                    <a:pt x="1005" y="302"/>
                  </a:cubicBezTo>
                  <a:cubicBezTo>
                    <a:pt x="1008" y="302"/>
                    <a:pt x="1011" y="300"/>
                    <a:pt x="1014" y="295"/>
                  </a:cubicBezTo>
                  <a:cubicBezTo>
                    <a:pt x="1017" y="289"/>
                    <a:pt x="1013" y="287"/>
                    <a:pt x="1008" y="287"/>
                  </a:cubicBezTo>
                  <a:moveTo>
                    <a:pt x="377" y="286"/>
                  </a:moveTo>
                  <a:cubicBezTo>
                    <a:pt x="365" y="286"/>
                    <a:pt x="366" y="301"/>
                    <a:pt x="366" y="301"/>
                  </a:cubicBezTo>
                  <a:cubicBezTo>
                    <a:pt x="366" y="301"/>
                    <a:pt x="365" y="300"/>
                    <a:pt x="364" y="300"/>
                  </a:cubicBezTo>
                  <a:cubicBezTo>
                    <a:pt x="361" y="300"/>
                    <a:pt x="357" y="302"/>
                    <a:pt x="360" y="313"/>
                  </a:cubicBezTo>
                  <a:cubicBezTo>
                    <a:pt x="381" y="312"/>
                    <a:pt x="381" y="312"/>
                    <a:pt x="381" y="312"/>
                  </a:cubicBezTo>
                  <a:cubicBezTo>
                    <a:pt x="381" y="312"/>
                    <a:pt x="384" y="334"/>
                    <a:pt x="393" y="343"/>
                  </a:cubicBezTo>
                  <a:cubicBezTo>
                    <a:pt x="400" y="352"/>
                    <a:pt x="420" y="352"/>
                    <a:pt x="420" y="352"/>
                  </a:cubicBezTo>
                  <a:cubicBezTo>
                    <a:pt x="419" y="331"/>
                    <a:pt x="419" y="331"/>
                    <a:pt x="419" y="331"/>
                  </a:cubicBezTo>
                  <a:cubicBezTo>
                    <a:pt x="410" y="325"/>
                    <a:pt x="410" y="325"/>
                    <a:pt x="410" y="325"/>
                  </a:cubicBezTo>
                  <a:cubicBezTo>
                    <a:pt x="409" y="310"/>
                    <a:pt x="409" y="310"/>
                    <a:pt x="409" y="310"/>
                  </a:cubicBezTo>
                  <a:cubicBezTo>
                    <a:pt x="409" y="310"/>
                    <a:pt x="398" y="291"/>
                    <a:pt x="381" y="286"/>
                  </a:cubicBezTo>
                  <a:cubicBezTo>
                    <a:pt x="380" y="286"/>
                    <a:pt x="378" y="286"/>
                    <a:pt x="377" y="286"/>
                  </a:cubicBezTo>
                  <a:moveTo>
                    <a:pt x="1158" y="276"/>
                  </a:moveTo>
                  <a:cubicBezTo>
                    <a:pt x="1156" y="298"/>
                    <a:pt x="1156" y="298"/>
                    <a:pt x="1156" y="298"/>
                  </a:cubicBezTo>
                  <a:cubicBezTo>
                    <a:pt x="1160" y="301"/>
                    <a:pt x="1164" y="302"/>
                    <a:pt x="1168" y="302"/>
                  </a:cubicBezTo>
                  <a:cubicBezTo>
                    <a:pt x="1176" y="302"/>
                    <a:pt x="1182" y="299"/>
                    <a:pt x="1178" y="293"/>
                  </a:cubicBezTo>
                  <a:cubicBezTo>
                    <a:pt x="1172" y="286"/>
                    <a:pt x="1158" y="276"/>
                    <a:pt x="1158" y="276"/>
                  </a:cubicBezTo>
                  <a:moveTo>
                    <a:pt x="137" y="267"/>
                  </a:moveTo>
                  <a:cubicBezTo>
                    <a:pt x="137" y="267"/>
                    <a:pt x="136" y="268"/>
                    <a:pt x="135" y="268"/>
                  </a:cubicBezTo>
                  <a:cubicBezTo>
                    <a:pt x="128" y="277"/>
                    <a:pt x="132" y="306"/>
                    <a:pt x="146" y="306"/>
                  </a:cubicBezTo>
                  <a:cubicBezTo>
                    <a:pt x="147" y="306"/>
                    <a:pt x="148" y="306"/>
                    <a:pt x="149" y="306"/>
                  </a:cubicBezTo>
                  <a:cubicBezTo>
                    <a:pt x="155" y="305"/>
                    <a:pt x="145" y="267"/>
                    <a:pt x="137" y="267"/>
                  </a:cubicBezTo>
                  <a:moveTo>
                    <a:pt x="1443" y="256"/>
                  </a:moveTo>
                  <a:cubicBezTo>
                    <a:pt x="1437" y="256"/>
                    <a:pt x="1436" y="261"/>
                    <a:pt x="1440" y="263"/>
                  </a:cubicBezTo>
                  <a:cubicBezTo>
                    <a:pt x="1444" y="265"/>
                    <a:pt x="1448" y="266"/>
                    <a:pt x="1451" y="266"/>
                  </a:cubicBezTo>
                  <a:cubicBezTo>
                    <a:pt x="1456" y="266"/>
                    <a:pt x="1457" y="262"/>
                    <a:pt x="1449" y="258"/>
                  </a:cubicBezTo>
                  <a:cubicBezTo>
                    <a:pt x="1447" y="257"/>
                    <a:pt x="1445" y="256"/>
                    <a:pt x="1443" y="256"/>
                  </a:cubicBezTo>
                  <a:moveTo>
                    <a:pt x="342" y="247"/>
                  </a:moveTo>
                  <a:cubicBezTo>
                    <a:pt x="331" y="256"/>
                    <a:pt x="331" y="256"/>
                    <a:pt x="331" y="256"/>
                  </a:cubicBezTo>
                  <a:cubicBezTo>
                    <a:pt x="344" y="272"/>
                    <a:pt x="344" y="272"/>
                    <a:pt x="344" y="272"/>
                  </a:cubicBezTo>
                  <a:cubicBezTo>
                    <a:pt x="342" y="247"/>
                    <a:pt x="342" y="247"/>
                    <a:pt x="342" y="247"/>
                  </a:cubicBezTo>
                  <a:moveTo>
                    <a:pt x="1337" y="243"/>
                  </a:moveTo>
                  <a:cubicBezTo>
                    <a:pt x="1324" y="243"/>
                    <a:pt x="1310" y="262"/>
                    <a:pt x="1310" y="262"/>
                  </a:cubicBezTo>
                  <a:cubicBezTo>
                    <a:pt x="1297" y="265"/>
                    <a:pt x="1297" y="265"/>
                    <a:pt x="1297" y="265"/>
                  </a:cubicBezTo>
                  <a:cubicBezTo>
                    <a:pt x="1294" y="274"/>
                    <a:pt x="1294" y="274"/>
                    <a:pt x="1294" y="274"/>
                  </a:cubicBezTo>
                  <a:cubicBezTo>
                    <a:pt x="1285" y="278"/>
                    <a:pt x="1285" y="278"/>
                    <a:pt x="1285" y="278"/>
                  </a:cubicBezTo>
                  <a:cubicBezTo>
                    <a:pt x="1285" y="271"/>
                    <a:pt x="1285" y="271"/>
                    <a:pt x="1285" y="271"/>
                  </a:cubicBezTo>
                  <a:cubicBezTo>
                    <a:pt x="1285" y="271"/>
                    <a:pt x="1281" y="265"/>
                    <a:pt x="1275" y="265"/>
                  </a:cubicBezTo>
                  <a:cubicBezTo>
                    <a:pt x="1274" y="265"/>
                    <a:pt x="1272" y="265"/>
                    <a:pt x="1271" y="265"/>
                  </a:cubicBezTo>
                  <a:cubicBezTo>
                    <a:pt x="1271" y="265"/>
                    <a:pt x="1271" y="275"/>
                    <a:pt x="1278" y="285"/>
                  </a:cubicBezTo>
                  <a:cubicBezTo>
                    <a:pt x="1285" y="295"/>
                    <a:pt x="1300" y="289"/>
                    <a:pt x="1313" y="293"/>
                  </a:cubicBezTo>
                  <a:cubicBezTo>
                    <a:pt x="1326" y="297"/>
                    <a:pt x="1315" y="303"/>
                    <a:pt x="1322" y="315"/>
                  </a:cubicBezTo>
                  <a:cubicBezTo>
                    <a:pt x="1324" y="319"/>
                    <a:pt x="1329" y="320"/>
                    <a:pt x="1334" y="320"/>
                  </a:cubicBezTo>
                  <a:cubicBezTo>
                    <a:pt x="1344" y="320"/>
                    <a:pt x="1357" y="316"/>
                    <a:pt x="1367" y="316"/>
                  </a:cubicBezTo>
                  <a:cubicBezTo>
                    <a:pt x="1385" y="316"/>
                    <a:pt x="1385" y="320"/>
                    <a:pt x="1385" y="328"/>
                  </a:cubicBezTo>
                  <a:cubicBezTo>
                    <a:pt x="1385" y="331"/>
                    <a:pt x="1383" y="332"/>
                    <a:pt x="1380" y="332"/>
                  </a:cubicBezTo>
                  <a:cubicBezTo>
                    <a:pt x="1377" y="332"/>
                    <a:pt x="1373" y="331"/>
                    <a:pt x="1370" y="331"/>
                  </a:cubicBezTo>
                  <a:cubicBezTo>
                    <a:pt x="1366" y="330"/>
                    <a:pt x="1363" y="329"/>
                    <a:pt x="1361" y="329"/>
                  </a:cubicBezTo>
                  <a:cubicBezTo>
                    <a:pt x="1360" y="329"/>
                    <a:pt x="1360" y="329"/>
                    <a:pt x="1360" y="329"/>
                  </a:cubicBezTo>
                  <a:cubicBezTo>
                    <a:pt x="1354" y="331"/>
                    <a:pt x="1340" y="339"/>
                    <a:pt x="1340" y="339"/>
                  </a:cubicBezTo>
                  <a:cubicBezTo>
                    <a:pt x="1340" y="339"/>
                    <a:pt x="1319" y="339"/>
                    <a:pt x="1315" y="344"/>
                  </a:cubicBezTo>
                  <a:cubicBezTo>
                    <a:pt x="1310" y="349"/>
                    <a:pt x="1332" y="354"/>
                    <a:pt x="1337" y="357"/>
                  </a:cubicBezTo>
                  <a:cubicBezTo>
                    <a:pt x="1342" y="360"/>
                    <a:pt x="1349" y="372"/>
                    <a:pt x="1349" y="372"/>
                  </a:cubicBezTo>
                  <a:cubicBezTo>
                    <a:pt x="1349" y="372"/>
                    <a:pt x="1337" y="386"/>
                    <a:pt x="1344" y="396"/>
                  </a:cubicBezTo>
                  <a:cubicBezTo>
                    <a:pt x="1345" y="397"/>
                    <a:pt x="1346" y="398"/>
                    <a:pt x="1348" y="398"/>
                  </a:cubicBezTo>
                  <a:cubicBezTo>
                    <a:pt x="1355" y="398"/>
                    <a:pt x="1366" y="379"/>
                    <a:pt x="1366" y="376"/>
                  </a:cubicBezTo>
                  <a:cubicBezTo>
                    <a:pt x="1366" y="373"/>
                    <a:pt x="1380" y="352"/>
                    <a:pt x="1380" y="352"/>
                  </a:cubicBezTo>
                  <a:cubicBezTo>
                    <a:pt x="1379" y="370"/>
                    <a:pt x="1379" y="370"/>
                    <a:pt x="1379" y="370"/>
                  </a:cubicBezTo>
                  <a:cubicBezTo>
                    <a:pt x="1379" y="370"/>
                    <a:pt x="1388" y="380"/>
                    <a:pt x="1396" y="387"/>
                  </a:cubicBezTo>
                  <a:cubicBezTo>
                    <a:pt x="1399" y="390"/>
                    <a:pt x="1403" y="391"/>
                    <a:pt x="1407" y="391"/>
                  </a:cubicBezTo>
                  <a:cubicBezTo>
                    <a:pt x="1414" y="391"/>
                    <a:pt x="1420" y="388"/>
                    <a:pt x="1420" y="388"/>
                  </a:cubicBezTo>
                  <a:cubicBezTo>
                    <a:pt x="1413" y="395"/>
                    <a:pt x="1413" y="395"/>
                    <a:pt x="1413" y="395"/>
                  </a:cubicBezTo>
                  <a:cubicBezTo>
                    <a:pt x="1429" y="410"/>
                    <a:pt x="1429" y="410"/>
                    <a:pt x="1429" y="410"/>
                  </a:cubicBezTo>
                  <a:cubicBezTo>
                    <a:pt x="1457" y="411"/>
                    <a:pt x="1457" y="411"/>
                    <a:pt x="1457" y="411"/>
                  </a:cubicBezTo>
                  <a:cubicBezTo>
                    <a:pt x="1475" y="424"/>
                    <a:pt x="1475" y="424"/>
                    <a:pt x="1475" y="424"/>
                  </a:cubicBezTo>
                  <a:cubicBezTo>
                    <a:pt x="1475" y="424"/>
                    <a:pt x="1500" y="432"/>
                    <a:pt x="1519" y="443"/>
                  </a:cubicBezTo>
                  <a:cubicBezTo>
                    <a:pt x="1531" y="443"/>
                    <a:pt x="1531" y="443"/>
                    <a:pt x="1531" y="443"/>
                  </a:cubicBezTo>
                  <a:cubicBezTo>
                    <a:pt x="1531" y="293"/>
                    <a:pt x="1531" y="293"/>
                    <a:pt x="1531" y="293"/>
                  </a:cubicBezTo>
                  <a:cubicBezTo>
                    <a:pt x="1529" y="292"/>
                    <a:pt x="1527" y="291"/>
                    <a:pt x="1526" y="291"/>
                  </a:cubicBezTo>
                  <a:cubicBezTo>
                    <a:pt x="1525" y="291"/>
                    <a:pt x="1524" y="291"/>
                    <a:pt x="1523" y="291"/>
                  </a:cubicBezTo>
                  <a:cubicBezTo>
                    <a:pt x="1513" y="291"/>
                    <a:pt x="1500" y="302"/>
                    <a:pt x="1500" y="302"/>
                  </a:cubicBezTo>
                  <a:cubicBezTo>
                    <a:pt x="1507" y="316"/>
                    <a:pt x="1507" y="316"/>
                    <a:pt x="1507" y="316"/>
                  </a:cubicBezTo>
                  <a:cubicBezTo>
                    <a:pt x="1469" y="319"/>
                    <a:pt x="1469" y="319"/>
                    <a:pt x="1469" y="319"/>
                  </a:cubicBezTo>
                  <a:cubicBezTo>
                    <a:pt x="1472" y="333"/>
                    <a:pt x="1472" y="333"/>
                    <a:pt x="1472" y="333"/>
                  </a:cubicBezTo>
                  <a:cubicBezTo>
                    <a:pt x="1472" y="333"/>
                    <a:pt x="1464" y="356"/>
                    <a:pt x="1436" y="361"/>
                  </a:cubicBezTo>
                  <a:cubicBezTo>
                    <a:pt x="1434" y="362"/>
                    <a:pt x="1432" y="362"/>
                    <a:pt x="1431" y="362"/>
                  </a:cubicBezTo>
                  <a:cubicBezTo>
                    <a:pt x="1410" y="362"/>
                    <a:pt x="1416" y="331"/>
                    <a:pt x="1412" y="331"/>
                  </a:cubicBezTo>
                  <a:cubicBezTo>
                    <a:pt x="1408" y="331"/>
                    <a:pt x="1403" y="347"/>
                    <a:pt x="1403" y="347"/>
                  </a:cubicBezTo>
                  <a:cubicBezTo>
                    <a:pt x="1403" y="347"/>
                    <a:pt x="1397" y="334"/>
                    <a:pt x="1397" y="328"/>
                  </a:cubicBezTo>
                  <a:cubicBezTo>
                    <a:pt x="1397" y="320"/>
                    <a:pt x="1398" y="300"/>
                    <a:pt x="1396" y="287"/>
                  </a:cubicBezTo>
                  <a:cubicBezTo>
                    <a:pt x="1394" y="274"/>
                    <a:pt x="1386" y="261"/>
                    <a:pt x="1386" y="261"/>
                  </a:cubicBezTo>
                  <a:cubicBezTo>
                    <a:pt x="1367" y="261"/>
                    <a:pt x="1367" y="261"/>
                    <a:pt x="1367" y="261"/>
                  </a:cubicBezTo>
                  <a:cubicBezTo>
                    <a:pt x="1367" y="261"/>
                    <a:pt x="1351" y="243"/>
                    <a:pt x="1337" y="243"/>
                  </a:cubicBezTo>
                  <a:moveTo>
                    <a:pt x="1274" y="233"/>
                  </a:moveTo>
                  <a:cubicBezTo>
                    <a:pt x="1266" y="233"/>
                    <a:pt x="1261" y="235"/>
                    <a:pt x="1261" y="235"/>
                  </a:cubicBezTo>
                  <a:cubicBezTo>
                    <a:pt x="1264" y="249"/>
                    <a:pt x="1264" y="249"/>
                    <a:pt x="1264" y="249"/>
                  </a:cubicBezTo>
                  <a:cubicBezTo>
                    <a:pt x="1271" y="248"/>
                    <a:pt x="1292" y="244"/>
                    <a:pt x="1292" y="244"/>
                  </a:cubicBezTo>
                  <a:cubicBezTo>
                    <a:pt x="1292" y="244"/>
                    <a:pt x="1295" y="235"/>
                    <a:pt x="1282" y="234"/>
                  </a:cubicBezTo>
                  <a:cubicBezTo>
                    <a:pt x="1280" y="233"/>
                    <a:pt x="1277" y="233"/>
                    <a:pt x="1274" y="233"/>
                  </a:cubicBezTo>
                  <a:moveTo>
                    <a:pt x="127" y="220"/>
                  </a:moveTo>
                  <a:cubicBezTo>
                    <a:pt x="116" y="231"/>
                    <a:pt x="116" y="231"/>
                    <a:pt x="116" y="231"/>
                  </a:cubicBezTo>
                  <a:cubicBezTo>
                    <a:pt x="122" y="246"/>
                    <a:pt x="122" y="246"/>
                    <a:pt x="122" y="246"/>
                  </a:cubicBezTo>
                  <a:cubicBezTo>
                    <a:pt x="122" y="246"/>
                    <a:pt x="116" y="257"/>
                    <a:pt x="121" y="257"/>
                  </a:cubicBezTo>
                  <a:cubicBezTo>
                    <a:pt x="121" y="257"/>
                    <a:pt x="122" y="257"/>
                    <a:pt x="123" y="256"/>
                  </a:cubicBezTo>
                  <a:cubicBezTo>
                    <a:pt x="128" y="254"/>
                    <a:pt x="126" y="235"/>
                    <a:pt x="126" y="235"/>
                  </a:cubicBezTo>
                  <a:cubicBezTo>
                    <a:pt x="131" y="229"/>
                    <a:pt x="131" y="229"/>
                    <a:pt x="131" y="229"/>
                  </a:cubicBezTo>
                  <a:cubicBezTo>
                    <a:pt x="127" y="220"/>
                    <a:pt x="127" y="220"/>
                    <a:pt x="127" y="220"/>
                  </a:cubicBezTo>
                  <a:moveTo>
                    <a:pt x="342" y="214"/>
                  </a:moveTo>
                  <a:cubicBezTo>
                    <a:pt x="340" y="231"/>
                    <a:pt x="340" y="231"/>
                    <a:pt x="340" y="231"/>
                  </a:cubicBezTo>
                  <a:cubicBezTo>
                    <a:pt x="354" y="239"/>
                    <a:pt x="354" y="239"/>
                    <a:pt x="354" y="239"/>
                  </a:cubicBezTo>
                  <a:cubicBezTo>
                    <a:pt x="354" y="223"/>
                    <a:pt x="354" y="223"/>
                    <a:pt x="354" y="223"/>
                  </a:cubicBezTo>
                  <a:cubicBezTo>
                    <a:pt x="342" y="214"/>
                    <a:pt x="342" y="214"/>
                    <a:pt x="342" y="214"/>
                  </a:cubicBezTo>
                  <a:moveTo>
                    <a:pt x="339" y="181"/>
                  </a:moveTo>
                  <a:cubicBezTo>
                    <a:pt x="336" y="181"/>
                    <a:pt x="333" y="186"/>
                    <a:pt x="338" y="193"/>
                  </a:cubicBezTo>
                  <a:cubicBezTo>
                    <a:pt x="340" y="198"/>
                    <a:pt x="342" y="200"/>
                    <a:pt x="344" y="200"/>
                  </a:cubicBezTo>
                  <a:cubicBezTo>
                    <a:pt x="347" y="200"/>
                    <a:pt x="347" y="191"/>
                    <a:pt x="345" y="185"/>
                  </a:cubicBezTo>
                  <a:cubicBezTo>
                    <a:pt x="343" y="182"/>
                    <a:pt x="341" y="181"/>
                    <a:pt x="339" y="181"/>
                  </a:cubicBezTo>
                  <a:moveTo>
                    <a:pt x="84" y="164"/>
                  </a:moveTo>
                  <a:cubicBezTo>
                    <a:pt x="78" y="164"/>
                    <a:pt x="71" y="174"/>
                    <a:pt x="80" y="180"/>
                  </a:cubicBezTo>
                  <a:cubicBezTo>
                    <a:pt x="89" y="186"/>
                    <a:pt x="92" y="208"/>
                    <a:pt x="101" y="208"/>
                  </a:cubicBezTo>
                  <a:cubicBezTo>
                    <a:pt x="106" y="208"/>
                    <a:pt x="107" y="185"/>
                    <a:pt x="104" y="182"/>
                  </a:cubicBezTo>
                  <a:cubicBezTo>
                    <a:pt x="101" y="179"/>
                    <a:pt x="90" y="164"/>
                    <a:pt x="84" y="164"/>
                  </a:cubicBezTo>
                  <a:moveTo>
                    <a:pt x="1078" y="163"/>
                  </a:moveTo>
                  <a:cubicBezTo>
                    <a:pt x="1039" y="180"/>
                    <a:pt x="1039" y="180"/>
                    <a:pt x="1039" y="180"/>
                  </a:cubicBezTo>
                  <a:cubicBezTo>
                    <a:pt x="1039" y="180"/>
                    <a:pt x="1048" y="190"/>
                    <a:pt x="1037" y="190"/>
                  </a:cubicBezTo>
                  <a:cubicBezTo>
                    <a:pt x="1036" y="191"/>
                    <a:pt x="1036" y="191"/>
                    <a:pt x="1035" y="191"/>
                  </a:cubicBezTo>
                  <a:cubicBezTo>
                    <a:pt x="1025" y="191"/>
                    <a:pt x="1016" y="184"/>
                    <a:pt x="1009" y="184"/>
                  </a:cubicBezTo>
                  <a:cubicBezTo>
                    <a:pt x="1004" y="184"/>
                    <a:pt x="993" y="193"/>
                    <a:pt x="986" y="193"/>
                  </a:cubicBezTo>
                  <a:cubicBezTo>
                    <a:pt x="985" y="193"/>
                    <a:pt x="985" y="193"/>
                    <a:pt x="984" y="193"/>
                  </a:cubicBezTo>
                  <a:cubicBezTo>
                    <a:pt x="976" y="190"/>
                    <a:pt x="957" y="181"/>
                    <a:pt x="952" y="181"/>
                  </a:cubicBezTo>
                  <a:cubicBezTo>
                    <a:pt x="947" y="181"/>
                    <a:pt x="935" y="181"/>
                    <a:pt x="935" y="181"/>
                  </a:cubicBezTo>
                  <a:cubicBezTo>
                    <a:pt x="941" y="173"/>
                    <a:pt x="941" y="173"/>
                    <a:pt x="941" y="173"/>
                  </a:cubicBezTo>
                  <a:cubicBezTo>
                    <a:pt x="941" y="173"/>
                    <a:pt x="927" y="169"/>
                    <a:pt x="921" y="169"/>
                  </a:cubicBezTo>
                  <a:cubicBezTo>
                    <a:pt x="920" y="169"/>
                    <a:pt x="919" y="169"/>
                    <a:pt x="918" y="169"/>
                  </a:cubicBezTo>
                  <a:cubicBezTo>
                    <a:pt x="915" y="173"/>
                    <a:pt x="919" y="185"/>
                    <a:pt x="910" y="190"/>
                  </a:cubicBezTo>
                  <a:cubicBezTo>
                    <a:pt x="902" y="196"/>
                    <a:pt x="885" y="194"/>
                    <a:pt x="885" y="199"/>
                  </a:cubicBezTo>
                  <a:cubicBezTo>
                    <a:pt x="885" y="203"/>
                    <a:pt x="885" y="214"/>
                    <a:pt x="885" y="214"/>
                  </a:cubicBezTo>
                  <a:cubicBezTo>
                    <a:pt x="874" y="215"/>
                    <a:pt x="874" y="215"/>
                    <a:pt x="874" y="215"/>
                  </a:cubicBezTo>
                  <a:cubicBezTo>
                    <a:pt x="881" y="250"/>
                    <a:pt x="881" y="250"/>
                    <a:pt x="881" y="250"/>
                  </a:cubicBezTo>
                  <a:cubicBezTo>
                    <a:pt x="874" y="250"/>
                    <a:pt x="874" y="250"/>
                    <a:pt x="874" y="250"/>
                  </a:cubicBezTo>
                  <a:cubicBezTo>
                    <a:pt x="874" y="250"/>
                    <a:pt x="861" y="268"/>
                    <a:pt x="860" y="276"/>
                  </a:cubicBezTo>
                  <a:cubicBezTo>
                    <a:pt x="857" y="283"/>
                    <a:pt x="872" y="298"/>
                    <a:pt x="866" y="305"/>
                  </a:cubicBezTo>
                  <a:cubicBezTo>
                    <a:pt x="860" y="312"/>
                    <a:pt x="842" y="316"/>
                    <a:pt x="841" y="326"/>
                  </a:cubicBezTo>
                  <a:cubicBezTo>
                    <a:pt x="840" y="337"/>
                    <a:pt x="848" y="346"/>
                    <a:pt x="848" y="346"/>
                  </a:cubicBezTo>
                  <a:cubicBezTo>
                    <a:pt x="848" y="346"/>
                    <a:pt x="836" y="357"/>
                    <a:pt x="844" y="362"/>
                  </a:cubicBezTo>
                  <a:cubicBezTo>
                    <a:pt x="846" y="363"/>
                    <a:pt x="848" y="364"/>
                    <a:pt x="850" y="364"/>
                  </a:cubicBezTo>
                  <a:cubicBezTo>
                    <a:pt x="852" y="364"/>
                    <a:pt x="854" y="363"/>
                    <a:pt x="857" y="363"/>
                  </a:cubicBezTo>
                  <a:cubicBezTo>
                    <a:pt x="859" y="362"/>
                    <a:pt x="861" y="362"/>
                    <a:pt x="863" y="362"/>
                  </a:cubicBezTo>
                  <a:cubicBezTo>
                    <a:pt x="866" y="362"/>
                    <a:pt x="868" y="362"/>
                    <a:pt x="869" y="365"/>
                  </a:cubicBezTo>
                  <a:cubicBezTo>
                    <a:pt x="872" y="374"/>
                    <a:pt x="866" y="381"/>
                    <a:pt x="866" y="381"/>
                  </a:cubicBezTo>
                  <a:cubicBezTo>
                    <a:pt x="874" y="391"/>
                    <a:pt x="874" y="391"/>
                    <a:pt x="874" y="391"/>
                  </a:cubicBezTo>
                  <a:cubicBezTo>
                    <a:pt x="869" y="424"/>
                    <a:pt x="869" y="424"/>
                    <a:pt x="869" y="424"/>
                  </a:cubicBezTo>
                  <a:cubicBezTo>
                    <a:pt x="869" y="424"/>
                    <a:pt x="858" y="431"/>
                    <a:pt x="858" y="443"/>
                  </a:cubicBezTo>
                  <a:cubicBezTo>
                    <a:pt x="899" y="443"/>
                    <a:pt x="899" y="443"/>
                    <a:pt x="899" y="443"/>
                  </a:cubicBezTo>
                  <a:cubicBezTo>
                    <a:pt x="899" y="433"/>
                    <a:pt x="892" y="423"/>
                    <a:pt x="892" y="423"/>
                  </a:cubicBezTo>
                  <a:cubicBezTo>
                    <a:pt x="892" y="423"/>
                    <a:pt x="908" y="412"/>
                    <a:pt x="908" y="396"/>
                  </a:cubicBezTo>
                  <a:cubicBezTo>
                    <a:pt x="907" y="379"/>
                    <a:pt x="914" y="365"/>
                    <a:pt x="909" y="355"/>
                  </a:cubicBezTo>
                  <a:cubicBezTo>
                    <a:pt x="903" y="346"/>
                    <a:pt x="900" y="328"/>
                    <a:pt x="901" y="324"/>
                  </a:cubicBezTo>
                  <a:cubicBezTo>
                    <a:pt x="902" y="321"/>
                    <a:pt x="904" y="308"/>
                    <a:pt x="909" y="308"/>
                  </a:cubicBezTo>
                  <a:cubicBezTo>
                    <a:pt x="910" y="308"/>
                    <a:pt x="912" y="310"/>
                    <a:pt x="914" y="313"/>
                  </a:cubicBezTo>
                  <a:cubicBezTo>
                    <a:pt x="922" y="326"/>
                    <a:pt x="922" y="349"/>
                    <a:pt x="922" y="349"/>
                  </a:cubicBezTo>
                  <a:cubicBezTo>
                    <a:pt x="939" y="369"/>
                    <a:pt x="939" y="369"/>
                    <a:pt x="939" y="369"/>
                  </a:cubicBezTo>
                  <a:cubicBezTo>
                    <a:pt x="937" y="395"/>
                    <a:pt x="937" y="395"/>
                    <a:pt x="937" y="395"/>
                  </a:cubicBezTo>
                  <a:cubicBezTo>
                    <a:pt x="950" y="412"/>
                    <a:pt x="950" y="412"/>
                    <a:pt x="950" y="412"/>
                  </a:cubicBezTo>
                  <a:cubicBezTo>
                    <a:pt x="951" y="430"/>
                    <a:pt x="951" y="430"/>
                    <a:pt x="951" y="430"/>
                  </a:cubicBezTo>
                  <a:cubicBezTo>
                    <a:pt x="952" y="435"/>
                    <a:pt x="952" y="439"/>
                    <a:pt x="953" y="443"/>
                  </a:cubicBezTo>
                  <a:cubicBezTo>
                    <a:pt x="986" y="443"/>
                    <a:pt x="986" y="443"/>
                    <a:pt x="986" y="443"/>
                  </a:cubicBezTo>
                  <a:cubicBezTo>
                    <a:pt x="986" y="443"/>
                    <a:pt x="986" y="443"/>
                    <a:pt x="986" y="442"/>
                  </a:cubicBezTo>
                  <a:cubicBezTo>
                    <a:pt x="985" y="433"/>
                    <a:pt x="990" y="427"/>
                    <a:pt x="990" y="427"/>
                  </a:cubicBezTo>
                  <a:cubicBezTo>
                    <a:pt x="995" y="439"/>
                    <a:pt x="995" y="439"/>
                    <a:pt x="995" y="439"/>
                  </a:cubicBezTo>
                  <a:cubicBezTo>
                    <a:pt x="995" y="439"/>
                    <a:pt x="995" y="440"/>
                    <a:pt x="996" y="440"/>
                  </a:cubicBezTo>
                  <a:cubicBezTo>
                    <a:pt x="1000" y="440"/>
                    <a:pt x="1008" y="439"/>
                    <a:pt x="1009" y="429"/>
                  </a:cubicBezTo>
                  <a:cubicBezTo>
                    <a:pt x="1010" y="417"/>
                    <a:pt x="1007" y="408"/>
                    <a:pt x="1007" y="408"/>
                  </a:cubicBezTo>
                  <a:cubicBezTo>
                    <a:pt x="1007" y="408"/>
                    <a:pt x="977" y="384"/>
                    <a:pt x="978" y="375"/>
                  </a:cubicBezTo>
                  <a:cubicBezTo>
                    <a:pt x="980" y="366"/>
                    <a:pt x="994" y="356"/>
                    <a:pt x="986" y="349"/>
                  </a:cubicBezTo>
                  <a:cubicBezTo>
                    <a:pt x="977" y="341"/>
                    <a:pt x="970" y="339"/>
                    <a:pt x="969" y="333"/>
                  </a:cubicBezTo>
                  <a:cubicBezTo>
                    <a:pt x="969" y="326"/>
                    <a:pt x="979" y="312"/>
                    <a:pt x="969" y="307"/>
                  </a:cubicBezTo>
                  <a:cubicBezTo>
                    <a:pt x="959" y="304"/>
                    <a:pt x="944" y="291"/>
                    <a:pt x="944" y="291"/>
                  </a:cubicBezTo>
                  <a:cubicBezTo>
                    <a:pt x="944" y="291"/>
                    <a:pt x="948" y="292"/>
                    <a:pt x="953" y="292"/>
                  </a:cubicBezTo>
                  <a:cubicBezTo>
                    <a:pt x="958" y="292"/>
                    <a:pt x="964" y="291"/>
                    <a:pt x="968" y="287"/>
                  </a:cubicBezTo>
                  <a:cubicBezTo>
                    <a:pt x="975" y="280"/>
                    <a:pt x="982" y="264"/>
                    <a:pt x="982" y="264"/>
                  </a:cubicBezTo>
                  <a:cubicBezTo>
                    <a:pt x="982" y="264"/>
                    <a:pt x="985" y="264"/>
                    <a:pt x="990" y="264"/>
                  </a:cubicBezTo>
                  <a:cubicBezTo>
                    <a:pt x="998" y="264"/>
                    <a:pt x="1012" y="263"/>
                    <a:pt x="1012" y="259"/>
                  </a:cubicBezTo>
                  <a:cubicBezTo>
                    <a:pt x="1013" y="253"/>
                    <a:pt x="1005" y="241"/>
                    <a:pt x="997" y="241"/>
                  </a:cubicBezTo>
                  <a:cubicBezTo>
                    <a:pt x="989" y="241"/>
                    <a:pt x="984" y="254"/>
                    <a:pt x="984" y="254"/>
                  </a:cubicBezTo>
                  <a:cubicBezTo>
                    <a:pt x="984" y="254"/>
                    <a:pt x="970" y="250"/>
                    <a:pt x="959" y="250"/>
                  </a:cubicBezTo>
                  <a:cubicBezTo>
                    <a:pt x="957" y="250"/>
                    <a:pt x="955" y="251"/>
                    <a:pt x="953" y="251"/>
                  </a:cubicBezTo>
                  <a:cubicBezTo>
                    <a:pt x="945" y="253"/>
                    <a:pt x="940" y="275"/>
                    <a:pt x="931" y="276"/>
                  </a:cubicBezTo>
                  <a:cubicBezTo>
                    <a:pt x="923" y="276"/>
                    <a:pt x="924" y="261"/>
                    <a:pt x="911" y="253"/>
                  </a:cubicBezTo>
                  <a:cubicBezTo>
                    <a:pt x="903" y="249"/>
                    <a:pt x="897" y="248"/>
                    <a:pt x="895" y="248"/>
                  </a:cubicBezTo>
                  <a:cubicBezTo>
                    <a:pt x="893" y="248"/>
                    <a:pt x="892" y="248"/>
                    <a:pt x="892" y="248"/>
                  </a:cubicBezTo>
                  <a:cubicBezTo>
                    <a:pt x="892" y="248"/>
                    <a:pt x="896" y="204"/>
                    <a:pt x="908" y="203"/>
                  </a:cubicBezTo>
                  <a:cubicBezTo>
                    <a:pt x="908" y="203"/>
                    <a:pt x="909" y="203"/>
                    <a:pt x="909" y="203"/>
                  </a:cubicBezTo>
                  <a:cubicBezTo>
                    <a:pt x="915" y="203"/>
                    <a:pt x="921" y="205"/>
                    <a:pt x="928" y="206"/>
                  </a:cubicBezTo>
                  <a:cubicBezTo>
                    <a:pt x="935" y="207"/>
                    <a:pt x="942" y="208"/>
                    <a:pt x="947" y="208"/>
                  </a:cubicBezTo>
                  <a:cubicBezTo>
                    <a:pt x="949" y="208"/>
                    <a:pt x="951" y="208"/>
                    <a:pt x="953" y="208"/>
                  </a:cubicBezTo>
                  <a:cubicBezTo>
                    <a:pt x="962" y="206"/>
                    <a:pt x="957" y="198"/>
                    <a:pt x="962" y="198"/>
                  </a:cubicBezTo>
                  <a:cubicBezTo>
                    <a:pt x="963" y="198"/>
                    <a:pt x="963" y="198"/>
                    <a:pt x="964" y="198"/>
                  </a:cubicBezTo>
                  <a:cubicBezTo>
                    <a:pt x="973" y="199"/>
                    <a:pt x="1013" y="218"/>
                    <a:pt x="1020" y="219"/>
                  </a:cubicBezTo>
                  <a:cubicBezTo>
                    <a:pt x="1029" y="219"/>
                    <a:pt x="1030" y="212"/>
                    <a:pt x="1035" y="209"/>
                  </a:cubicBezTo>
                  <a:cubicBezTo>
                    <a:pt x="1037" y="208"/>
                    <a:pt x="1039" y="208"/>
                    <a:pt x="1041" y="208"/>
                  </a:cubicBezTo>
                  <a:cubicBezTo>
                    <a:pt x="1042" y="208"/>
                    <a:pt x="1044" y="208"/>
                    <a:pt x="1045" y="208"/>
                  </a:cubicBezTo>
                  <a:cubicBezTo>
                    <a:pt x="1047" y="208"/>
                    <a:pt x="1048" y="209"/>
                    <a:pt x="1050" y="209"/>
                  </a:cubicBezTo>
                  <a:cubicBezTo>
                    <a:pt x="1052" y="209"/>
                    <a:pt x="1055" y="208"/>
                    <a:pt x="1057" y="207"/>
                  </a:cubicBezTo>
                  <a:cubicBezTo>
                    <a:pt x="1064" y="202"/>
                    <a:pt x="1056" y="199"/>
                    <a:pt x="1062" y="192"/>
                  </a:cubicBezTo>
                  <a:cubicBezTo>
                    <a:pt x="1068" y="185"/>
                    <a:pt x="1083" y="179"/>
                    <a:pt x="1083" y="179"/>
                  </a:cubicBezTo>
                  <a:cubicBezTo>
                    <a:pt x="1078" y="163"/>
                    <a:pt x="1078" y="163"/>
                    <a:pt x="1078" y="163"/>
                  </a:cubicBezTo>
                  <a:moveTo>
                    <a:pt x="237" y="145"/>
                  </a:moveTo>
                  <a:cubicBezTo>
                    <a:pt x="232" y="145"/>
                    <a:pt x="230" y="150"/>
                    <a:pt x="233" y="158"/>
                  </a:cubicBezTo>
                  <a:cubicBezTo>
                    <a:pt x="234" y="160"/>
                    <a:pt x="236" y="161"/>
                    <a:pt x="238" y="161"/>
                  </a:cubicBezTo>
                  <a:cubicBezTo>
                    <a:pt x="244" y="161"/>
                    <a:pt x="252" y="153"/>
                    <a:pt x="245" y="149"/>
                  </a:cubicBezTo>
                  <a:cubicBezTo>
                    <a:pt x="242" y="146"/>
                    <a:pt x="240" y="145"/>
                    <a:pt x="237" y="145"/>
                  </a:cubicBezTo>
                  <a:moveTo>
                    <a:pt x="1183" y="137"/>
                  </a:moveTo>
                  <a:cubicBezTo>
                    <a:pt x="1162" y="157"/>
                    <a:pt x="1162" y="157"/>
                    <a:pt x="1162" y="157"/>
                  </a:cubicBezTo>
                  <a:cubicBezTo>
                    <a:pt x="1162" y="171"/>
                    <a:pt x="1162" y="171"/>
                    <a:pt x="1162" y="171"/>
                  </a:cubicBezTo>
                  <a:cubicBezTo>
                    <a:pt x="1162" y="171"/>
                    <a:pt x="1145" y="179"/>
                    <a:pt x="1147" y="197"/>
                  </a:cubicBezTo>
                  <a:cubicBezTo>
                    <a:pt x="1148" y="209"/>
                    <a:pt x="1156" y="211"/>
                    <a:pt x="1159" y="218"/>
                  </a:cubicBezTo>
                  <a:cubicBezTo>
                    <a:pt x="1161" y="225"/>
                    <a:pt x="1153" y="231"/>
                    <a:pt x="1159" y="237"/>
                  </a:cubicBezTo>
                  <a:cubicBezTo>
                    <a:pt x="1165" y="242"/>
                    <a:pt x="1192" y="266"/>
                    <a:pt x="1200" y="266"/>
                  </a:cubicBezTo>
                  <a:cubicBezTo>
                    <a:pt x="1200" y="266"/>
                    <a:pt x="1200" y="266"/>
                    <a:pt x="1201" y="265"/>
                  </a:cubicBezTo>
                  <a:cubicBezTo>
                    <a:pt x="1207" y="263"/>
                    <a:pt x="1200" y="253"/>
                    <a:pt x="1192" y="249"/>
                  </a:cubicBezTo>
                  <a:cubicBezTo>
                    <a:pt x="1184" y="244"/>
                    <a:pt x="1180" y="235"/>
                    <a:pt x="1187" y="228"/>
                  </a:cubicBezTo>
                  <a:cubicBezTo>
                    <a:pt x="1190" y="225"/>
                    <a:pt x="1193" y="225"/>
                    <a:pt x="1197" y="225"/>
                  </a:cubicBezTo>
                  <a:cubicBezTo>
                    <a:pt x="1203" y="225"/>
                    <a:pt x="1210" y="228"/>
                    <a:pt x="1210" y="228"/>
                  </a:cubicBezTo>
                  <a:cubicBezTo>
                    <a:pt x="1216" y="223"/>
                    <a:pt x="1216" y="223"/>
                    <a:pt x="1216" y="223"/>
                  </a:cubicBezTo>
                  <a:cubicBezTo>
                    <a:pt x="1204" y="214"/>
                    <a:pt x="1204" y="214"/>
                    <a:pt x="1204" y="214"/>
                  </a:cubicBezTo>
                  <a:cubicBezTo>
                    <a:pt x="1204" y="214"/>
                    <a:pt x="1214" y="209"/>
                    <a:pt x="1216" y="200"/>
                  </a:cubicBezTo>
                  <a:cubicBezTo>
                    <a:pt x="1219" y="192"/>
                    <a:pt x="1207" y="186"/>
                    <a:pt x="1200" y="185"/>
                  </a:cubicBezTo>
                  <a:cubicBezTo>
                    <a:pt x="1200" y="185"/>
                    <a:pt x="1199" y="185"/>
                    <a:pt x="1199" y="185"/>
                  </a:cubicBezTo>
                  <a:cubicBezTo>
                    <a:pt x="1191" y="185"/>
                    <a:pt x="1184" y="204"/>
                    <a:pt x="1175" y="205"/>
                  </a:cubicBezTo>
                  <a:cubicBezTo>
                    <a:pt x="1175" y="205"/>
                    <a:pt x="1175" y="205"/>
                    <a:pt x="1174" y="205"/>
                  </a:cubicBezTo>
                  <a:cubicBezTo>
                    <a:pt x="1167" y="205"/>
                    <a:pt x="1169" y="186"/>
                    <a:pt x="1169" y="186"/>
                  </a:cubicBezTo>
                  <a:cubicBezTo>
                    <a:pt x="1169" y="186"/>
                    <a:pt x="1177" y="176"/>
                    <a:pt x="1179" y="169"/>
                  </a:cubicBezTo>
                  <a:cubicBezTo>
                    <a:pt x="1181" y="161"/>
                    <a:pt x="1177" y="157"/>
                    <a:pt x="1177" y="157"/>
                  </a:cubicBezTo>
                  <a:cubicBezTo>
                    <a:pt x="1183" y="137"/>
                    <a:pt x="1183" y="137"/>
                    <a:pt x="1183" y="137"/>
                  </a:cubicBezTo>
                  <a:moveTo>
                    <a:pt x="1198" y="126"/>
                  </a:moveTo>
                  <a:cubicBezTo>
                    <a:pt x="1193" y="126"/>
                    <a:pt x="1191" y="128"/>
                    <a:pt x="1191" y="128"/>
                  </a:cubicBezTo>
                  <a:cubicBezTo>
                    <a:pt x="1191" y="128"/>
                    <a:pt x="1200" y="145"/>
                    <a:pt x="1206" y="145"/>
                  </a:cubicBezTo>
                  <a:cubicBezTo>
                    <a:pt x="1207" y="145"/>
                    <a:pt x="1207" y="145"/>
                    <a:pt x="1208" y="144"/>
                  </a:cubicBezTo>
                  <a:cubicBezTo>
                    <a:pt x="1219" y="135"/>
                    <a:pt x="1215" y="130"/>
                    <a:pt x="1205" y="127"/>
                  </a:cubicBezTo>
                  <a:cubicBezTo>
                    <a:pt x="1202" y="126"/>
                    <a:pt x="1200" y="126"/>
                    <a:pt x="1198" y="126"/>
                  </a:cubicBezTo>
                  <a:moveTo>
                    <a:pt x="28" y="112"/>
                  </a:moveTo>
                  <a:cubicBezTo>
                    <a:pt x="27" y="112"/>
                    <a:pt x="27" y="112"/>
                    <a:pt x="26" y="113"/>
                  </a:cubicBezTo>
                  <a:cubicBezTo>
                    <a:pt x="22" y="116"/>
                    <a:pt x="21" y="128"/>
                    <a:pt x="30" y="129"/>
                  </a:cubicBezTo>
                  <a:cubicBezTo>
                    <a:pt x="37" y="130"/>
                    <a:pt x="40" y="136"/>
                    <a:pt x="45" y="136"/>
                  </a:cubicBezTo>
                  <a:cubicBezTo>
                    <a:pt x="46" y="136"/>
                    <a:pt x="48" y="136"/>
                    <a:pt x="49" y="134"/>
                  </a:cubicBezTo>
                  <a:cubicBezTo>
                    <a:pt x="54" y="130"/>
                    <a:pt x="34" y="112"/>
                    <a:pt x="28" y="112"/>
                  </a:cubicBezTo>
                  <a:moveTo>
                    <a:pt x="755" y="54"/>
                  </a:moveTo>
                  <a:cubicBezTo>
                    <a:pt x="749" y="54"/>
                    <a:pt x="744" y="54"/>
                    <a:pt x="741" y="54"/>
                  </a:cubicBezTo>
                  <a:cubicBezTo>
                    <a:pt x="735" y="54"/>
                    <a:pt x="734" y="60"/>
                    <a:pt x="734" y="66"/>
                  </a:cubicBezTo>
                  <a:cubicBezTo>
                    <a:pt x="734" y="70"/>
                    <a:pt x="735" y="74"/>
                    <a:pt x="735" y="78"/>
                  </a:cubicBezTo>
                  <a:cubicBezTo>
                    <a:pt x="735" y="80"/>
                    <a:pt x="735" y="81"/>
                    <a:pt x="734" y="83"/>
                  </a:cubicBezTo>
                  <a:cubicBezTo>
                    <a:pt x="734" y="95"/>
                    <a:pt x="727" y="107"/>
                    <a:pt x="727" y="107"/>
                  </a:cubicBezTo>
                  <a:cubicBezTo>
                    <a:pt x="727" y="107"/>
                    <a:pt x="727" y="106"/>
                    <a:pt x="726" y="106"/>
                  </a:cubicBezTo>
                  <a:cubicBezTo>
                    <a:pt x="725" y="106"/>
                    <a:pt x="721" y="107"/>
                    <a:pt x="717" y="113"/>
                  </a:cubicBezTo>
                  <a:cubicBezTo>
                    <a:pt x="716" y="114"/>
                    <a:pt x="715" y="116"/>
                    <a:pt x="715" y="118"/>
                  </a:cubicBezTo>
                  <a:cubicBezTo>
                    <a:pt x="715" y="124"/>
                    <a:pt x="721" y="131"/>
                    <a:pt x="721" y="131"/>
                  </a:cubicBezTo>
                  <a:cubicBezTo>
                    <a:pt x="721" y="131"/>
                    <a:pt x="721" y="131"/>
                    <a:pt x="721" y="131"/>
                  </a:cubicBezTo>
                  <a:cubicBezTo>
                    <a:pt x="704" y="146"/>
                    <a:pt x="704" y="146"/>
                    <a:pt x="704" y="146"/>
                  </a:cubicBezTo>
                  <a:cubicBezTo>
                    <a:pt x="704" y="146"/>
                    <a:pt x="704" y="146"/>
                    <a:pt x="704" y="146"/>
                  </a:cubicBezTo>
                  <a:cubicBezTo>
                    <a:pt x="705" y="155"/>
                    <a:pt x="705" y="155"/>
                    <a:pt x="705" y="155"/>
                  </a:cubicBezTo>
                  <a:cubicBezTo>
                    <a:pt x="705" y="155"/>
                    <a:pt x="705" y="155"/>
                    <a:pt x="705" y="155"/>
                  </a:cubicBezTo>
                  <a:cubicBezTo>
                    <a:pt x="692" y="172"/>
                    <a:pt x="692" y="172"/>
                    <a:pt x="692" y="172"/>
                  </a:cubicBezTo>
                  <a:cubicBezTo>
                    <a:pt x="680" y="172"/>
                    <a:pt x="680" y="172"/>
                    <a:pt x="680" y="172"/>
                  </a:cubicBezTo>
                  <a:cubicBezTo>
                    <a:pt x="680" y="172"/>
                    <a:pt x="667" y="181"/>
                    <a:pt x="664" y="181"/>
                  </a:cubicBezTo>
                  <a:cubicBezTo>
                    <a:pt x="664" y="182"/>
                    <a:pt x="664" y="182"/>
                    <a:pt x="664" y="182"/>
                  </a:cubicBezTo>
                  <a:cubicBezTo>
                    <a:pt x="664" y="182"/>
                    <a:pt x="663" y="181"/>
                    <a:pt x="663" y="181"/>
                  </a:cubicBezTo>
                  <a:cubicBezTo>
                    <a:pt x="657" y="179"/>
                    <a:pt x="643" y="170"/>
                    <a:pt x="640" y="169"/>
                  </a:cubicBezTo>
                  <a:cubicBezTo>
                    <a:pt x="640" y="169"/>
                    <a:pt x="640" y="169"/>
                    <a:pt x="640" y="169"/>
                  </a:cubicBezTo>
                  <a:cubicBezTo>
                    <a:pt x="639" y="168"/>
                    <a:pt x="636" y="168"/>
                    <a:pt x="633" y="168"/>
                  </a:cubicBezTo>
                  <a:cubicBezTo>
                    <a:pt x="627" y="168"/>
                    <a:pt x="619" y="169"/>
                    <a:pt x="619" y="169"/>
                  </a:cubicBezTo>
                  <a:cubicBezTo>
                    <a:pt x="619" y="169"/>
                    <a:pt x="609" y="184"/>
                    <a:pt x="601" y="189"/>
                  </a:cubicBezTo>
                  <a:cubicBezTo>
                    <a:pt x="600" y="190"/>
                    <a:pt x="598" y="191"/>
                    <a:pt x="595" y="191"/>
                  </a:cubicBezTo>
                  <a:cubicBezTo>
                    <a:pt x="589" y="191"/>
                    <a:pt x="582" y="187"/>
                    <a:pt x="574" y="187"/>
                  </a:cubicBezTo>
                  <a:cubicBezTo>
                    <a:pt x="562" y="187"/>
                    <a:pt x="563" y="193"/>
                    <a:pt x="560" y="194"/>
                  </a:cubicBezTo>
                  <a:cubicBezTo>
                    <a:pt x="560" y="195"/>
                    <a:pt x="559" y="195"/>
                    <a:pt x="558" y="195"/>
                  </a:cubicBezTo>
                  <a:cubicBezTo>
                    <a:pt x="556" y="195"/>
                    <a:pt x="553" y="194"/>
                    <a:pt x="550" y="193"/>
                  </a:cubicBezTo>
                  <a:cubicBezTo>
                    <a:pt x="545" y="191"/>
                    <a:pt x="538" y="188"/>
                    <a:pt x="535" y="184"/>
                  </a:cubicBezTo>
                  <a:cubicBezTo>
                    <a:pt x="532" y="181"/>
                    <a:pt x="530" y="176"/>
                    <a:pt x="528" y="172"/>
                  </a:cubicBezTo>
                  <a:cubicBezTo>
                    <a:pt x="528" y="172"/>
                    <a:pt x="520" y="165"/>
                    <a:pt x="513" y="165"/>
                  </a:cubicBezTo>
                  <a:cubicBezTo>
                    <a:pt x="510" y="165"/>
                    <a:pt x="507" y="166"/>
                    <a:pt x="504" y="169"/>
                  </a:cubicBezTo>
                  <a:cubicBezTo>
                    <a:pt x="493" y="180"/>
                    <a:pt x="488" y="207"/>
                    <a:pt x="488" y="207"/>
                  </a:cubicBezTo>
                  <a:cubicBezTo>
                    <a:pt x="500" y="223"/>
                    <a:pt x="500" y="223"/>
                    <a:pt x="500" y="223"/>
                  </a:cubicBezTo>
                  <a:cubicBezTo>
                    <a:pt x="505" y="250"/>
                    <a:pt x="505" y="250"/>
                    <a:pt x="505" y="250"/>
                  </a:cubicBezTo>
                  <a:cubicBezTo>
                    <a:pt x="529" y="263"/>
                    <a:pt x="529" y="263"/>
                    <a:pt x="529" y="263"/>
                  </a:cubicBezTo>
                  <a:cubicBezTo>
                    <a:pt x="525" y="281"/>
                    <a:pt x="525" y="281"/>
                    <a:pt x="525" y="281"/>
                  </a:cubicBezTo>
                  <a:cubicBezTo>
                    <a:pt x="538" y="289"/>
                    <a:pt x="538" y="289"/>
                    <a:pt x="538" y="289"/>
                  </a:cubicBezTo>
                  <a:cubicBezTo>
                    <a:pt x="529" y="304"/>
                    <a:pt x="529" y="304"/>
                    <a:pt x="529" y="304"/>
                  </a:cubicBezTo>
                  <a:cubicBezTo>
                    <a:pt x="539" y="317"/>
                    <a:pt x="539" y="317"/>
                    <a:pt x="539" y="317"/>
                  </a:cubicBezTo>
                  <a:cubicBezTo>
                    <a:pt x="531" y="322"/>
                    <a:pt x="531" y="322"/>
                    <a:pt x="531" y="322"/>
                  </a:cubicBezTo>
                  <a:cubicBezTo>
                    <a:pt x="538" y="351"/>
                    <a:pt x="538" y="351"/>
                    <a:pt x="538" y="351"/>
                  </a:cubicBezTo>
                  <a:cubicBezTo>
                    <a:pt x="559" y="348"/>
                    <a:pt x="559" y="348"/>
                    <a:pt x="559" y="348"/>
                  </a:cubicBezTo>
                  <a:cubicBezTo>
                    <a:pt x="574" y="353"/>
                    <a:pt x="574" y="353"/>
                    <a:pt x="574" y="353"/>
                  </a:cubicBezTo>
                  <a:cubicBezTo>
                    <a:pt x="574" y="353"/>
                    <a:pt x="583" y="337"/>
                    <a:pt x="592" y="337"/>
                  </a:cubicBezTo>
                  <a:cubicBezTo>
                    <a:pt x="601" y="337"/>
                    <a:pt x="592" y="361"/>
                    <a:pt x="601" y="368"/>
                  </a:cubicBezTo>
                  <a:cubicBezTo>
                    <a:pt x="602" y="369"/>
                    <a:pt x="604" y="369"/>
                    <a:pt x="605" y="369"/>
                  </a:cubicBezTo>
                  <a:cubicBezTo>
                    <a:pt x="612" y="369"/>
                    <a:pt x="617" y="352"/>
                    <a:pt x="617" y="352"/>
                  </a:cubicBezTo>
                  <a:cubicBezTo>
                    <a:pt x="631" y="361"/>
                    <a:pt x="631" y="361"/>
                    <a:pt x="631" y="361"/>
                  </a:cubicBezTo>
                  <a:cubicBezTo>
                    <a:pt x="631" y="361"/>
                    <a:pt x="643" y="351"/>
                    <a:pt x="649" y="351"/>
                  </a:cubicBezTo>
                  <a:cubicBezTo>
                    <a:pt x="650" y="351"/>
                    <a:pt x="650" y="351"/>
                    <a:pt x="650" y="351"/>
                  </a:cubicBezTo>
                  <a:cubicBezTo>
                    <a:pt x="656" y="351"/>
                    <a:pt x="652" y="370"/>
                    <a:pt x="659" y="372"/>
                  </a:cubicBezTo>
                  <a:cubicBezTo>
                    <a:pt x="660" y="372"/>
                    <a:pt x="661" y="372"/>
                    <a:pt x="662" y="372"/>
                  </a:cubicBezTo>
                  <a:cubicBezTo>
                    <a:pt x="667" y="372"/>
                    <a:pt x="673" y="371"/>
                    <a:pt x="680" y="369"/>
                  </a:cubicBezTo>
                  <a:cubicBezTo>
                    <a:pt x="686" y="367"/>
                    <a:pt x="693" y="365"/>
                    <a:pt x="699" y="365"/>
                  </a:cubicBezTo>
                  <a:cubicBezTo>
                    <a:pt x="700" y="365"/>
                    <a:pt x="701" y="365"/>
                    <a:pt x="702" y="365"/>
                  </a:cubicBezTo>
                  <a:cubicBezTo>
                    <a:pt x="714" y="368"/>
                    <a:pt x="703" y="405"/>
                    <a:pt x="703" y="405"/>
                  </a:cubicBezTo>
                  <a:cubicBezTo>
                    <a:pt x="703" y="405"/>
                    <a:pt x="713" y="402"/>
                    <a:pt x="725" y="397"/>
                  </a:cubicBezTo>
                  <a:cubicBezTo>
                    <a:pt x="737" y="391"/>
                    <a:pt x="754" y="361"/>
                    <a:pt x="754" y="361"/>
                  </a:cubicBezTo>
                  <a:cubicBezTo>
                    <a:pt x="754" y="361"/>
                    <a:pt x="770" y="349"/>
                    <a:pt x="774" y="343"/>
                  </a:cubicBezTo>
                  <a:cubicBezTo>
                    <a:pt x="778" y="338"/>
                    <a:pt x="792" y="301"/>
                    <a:pt x="792" y="301"/>
                  </a:cubicBezTo>
                  <a:cubicBezTo>
                    <a:pt x="792" y="301"/>
                    <a:pt x="779" y="299"/>
                    <a:pt x="776" y="289"/>
                  </a:cubicBezTo>
                  <a:cubicBezTo>
                    <a:pt x="774" y="280"/>
                    <a:pt x="779" y="269"/>
                    <a:pt x="782" y="259"/>
                  </a:cubicBezTo>
                  <a:cubicBezTo>
                    <a:pt x="787" y="249"/>
                    <a:pt x="803" y="250"/>
                    <a:pt x="813" y="249"/>
                  </a:cubicBezTo>
                  <a:cubicBezTo>
                    <a:pt x="822" y="248"/>
                    <a:pt x="827" y="230"/>
                    <a:pt x="827" y="224"/>
                  </a:cubicBezTo>
                  <a:cubicBezTo>
                    <a:pt x="826" y="222"/>
                    <a:pt x="824" y="222"/>
                    <a:pt x="822" y="222"/>
                  </a:cubicBezTo>
                  <a:cubicBezTo>
                    <a:pt x="817" y="222"/>
                    <a:pt x="810" y="224"/>
                    <a:pt x="810" y="224"/>
                  </a:cubicBezTo>
                  <a:cubicBezTo>
                    <a:pt x="810" y="224"/>
                    <a:pt x="808" y="214"/>
                    <a:pt x="817" y="205"/>
                  </a:cubicBezTo>
                  <a:cubicBezTo>
                    <a:pt x="822" y="201"/>
                    <a:pt x="829" y="200"/>
                    <a:pt x="836" y="200"/>
                  </a:cubicBezTo>
                  <a:cubicBezTo>
                    <a:pt x="843" y="200"/>
                    <a:pt x="851" y="201"/>
                    <a:pt x="855" y="202"/>
                  </a:cubicBezTo>
                  <a:cubicBezTo>
                    <a:pt x="856" y="202"/>
                    <a:pt x="857" y="202"/>
                    <a:pt x="857" y="202"/>
                  </a:cubicBezTo>
                  <a:cubicBezTo>
                    <a:pt x="863" y="202"/>
                    <a:pt x="863" y="191"/>
                    <a:pt x="863" y="191"/>
                  </a:cubicBezTo>
                  <a:cubicBezTo>
                    <a:pt x="844" y="175"/>
                    <a:pt x="844" y="175"/>
                    <a:pt x="844" y="175"/>
                  </a:cubicBezTo>
                  <a:cubicBezTo>
                    <a:pt x="844" y="155"/>
                    <a:pt x="844" y="155"/>
                    <a:pt x="844" y="155"/>
                  </a:cubicBezTo>
                  <a:cubicBezTo>
                    <a:pt x="844" y="155"/>
                    <a:pt x="830" y="154"/>
                    <a:pt x="830" y="148"/>
                  </a:cubicBezTo>
                  <a:cubicBezTo>
                    <a:pt x="830" y="142"/>
                    <a:pt x="839" y="133"/>
                    <a:pt x="838" y="125"/>
                  </a:cubicBezTo>
                  <a:cubicBezTo>
                    <a:pt x="837" y="116"/>
                    <a:pt x="812" y="113"/>
                    <a:pt x="812" y="113"/>
                  </a:cubicBezTo>
                  <a:cubicBezTo>
                    <a:pt x="821" y="100"/>
                    <a:pt x="821" y="100"/>
                    <a:pt x="821" y="100"/>
                  </a:cubicBezTo>
                  <a:cubicBezTo>
                    <a:pt x="812" y="96"/>
                    <a:pt x="812" y="96"/>
                    <a:pt x="812" y="96"/>
                  </a:cubicBezTo>
                  <a:cubicBezTo>
                    <a:pt x="815" y="81"/>
                    <a:pt x="815" y="81"/>
                    <a:pt x="815" y="81"/>
                  </a:cubicBezTo>
                  <a:cubicBezTo>
                    <a:pt x="809" y="73"/>
                    <a:pt x="809" y="73"/>
                    <a:pt x="809" y="73"/>
                  </a:cubicBezTo>
                  <a:cubicBezTo>
                    <a:pt x="804" y="68"/>
                    <a:pt x="791" y="57"/>
                    <a:pt x="787" y="55"/>
                  </a:cubicBezTo>
                  <a:cubicBezTo>
                    <a:pt x="787" y="55"/>
                    <a:pt x="786" y="55"/>
                    <a:pt x="786" y="55"/>
                  </a:cubicBezTo>
                  <a:cubicBezTo>
                    <a:pt x="784" y="54"/>
                    <a:pt x="768" y="54"/>
                    <a:pt x="755" y="54"/>
                  </a:cubicBezTo>
                  <a:moveTo>
                    <a:pt x="13" y="0"/>
                  </a:moveTo>
                  <a:cubicBezTo>
                    <a:pt x="13" y="0"/>
                    <a:pt x="12" y="0"/>
                    <a:pt x="12" y="0"/>
                  </a:cubicBezTo>
                  <a:cubicBezTo>
                    <a:pt x="4" y="2"/>
                    <a:pt x="0" y="20"/>
                    <a:pt x="5" y="29"/>
                  </a:cubicBezTo>
                  <a:cubicBezTo>
                    <a:pt x="10" y="38"/>
                    <a:pt x="66" y="89"/>
                    <a:pt x="66" y="89"/>
                  </a:cubicBezTo>
                  <a:cubicBezTo>
                    <a:pt x="83" y="116"/>
                    <a:pt x="83" y="116"/>
                    <a:pt x="83" y="116"/>
                  </a:cubicBezTo>
                  <a:cubicBezTo>
                    <a:pt x="89" y="114"/>
                    <a:pt x="89" y="114"/>
                    <a:pt x="89" y="114"/>
                  </a:cubicBezTo>
                  <a:cubicBezTo>
                    <a:pt x="89" y="114"/>
                    <a:pt x="92" y="132"/>
                    <a:pt x="96" y="137"/>
                  </a:cubicBezTo>
                  <a:cubicBezTo>
                    <a:pt x="101" y="140"/>
                    <a:pt x="128" y="150"/>
                    <a:pt x="134" y="162"/>
                  </a:cubicBezTo>
                  <a:cubicBezTo>
                    <a:pt x="140" y="174"/>
                    <a:pt x="146" y="198"/>
                    <a:pt x="146" y="198"/>
                  </a:cubicBezTo>
                  <a:cubicBezTo>
                    <a:pt x="146" y="198"/>
                    <a:pt x="143" y="224"/>
                    <a:pt x="149" y="224"/>
                  </a:cubicBezTo>
                  <a:cubicBezTo>
                    <a:pt x="153" y="224"/>
                    <a:pt x="158" y="222"/>
                    <a:pt x="162" y="222"/>
                  </a:cubicBezTo>
                  <a:cubicBezTo>
                    <a:pt x="164" y="222"/>
                    <a:pt x="166" y="223"/>
                    <a:pt x="167" y="225"/>
                  </a:cubicBezTo>
                  <a:cubicBezTo>
                    <a:pt x="168" y="232"/>
                    <a:pt x="173" y="244"/>
                    <a:pt x="173" y="244"/>
                  </a:cubicBezTo>
                  <a:cubicBezTo>
                    <a:pt x="191" y="260"/>
                    <a:pt x="191" y="260"/>
                    <a:pt x="191" y="260"/>
                  </a:cubicBezTo>
                  <a:cubicBezTo>
                    <a:pt x="191" y="272"/>
                    <a:pt x="191" y="272"/>
                    <a:pt x="191" y="272"/>
                  </a:cubicBezTo>
                  <a:cubicBezTo>
                    <a:pt x="206" y="304"/>
                    <a:pt x="206" y="304"/>
                    <a:pt x="206" y="304"/>
                  </a:cubicBezTo>
                  <a:cubicBezTo>
                    <a:pt x="206" y="304"/>
                    <a:pt x="201" y="314"/>
                    <a:pt x="209" y="325"/>
                  </a:cubicBezTo>
                  <a:cubicBezTo>
                    <a:pt x="215" y="336"/>
                    <a:pt x="222" y="338"/>
                    <a:pt x="222" y="338"/>
                  </a:cubicBezTo>
                  <a:cubicBezTo>
                    <a:pt x="222" y="338"/>
                    <a:pt x="230" y="356"/>
                    <a:pt x="236" y="362"/>
                  </a:cubicBezTo>
                  <a:cubicBezTo>
                    <a:pt x="242" y="368"/>
                    <a:pt x="257" y="374"/>
                    <a:pt x="257" y="374"/>
                  </a:cubicBezTo>
                  <a:cubicBezTo>
                    <a:pt x="257" y="393"/>
                    <a:pt x="257" y="393"/>
                    <a:pt x="257" y="393"/>
                  </a:cubicBezTo>
                  <a:cubicBezTo>
                    <a:pt x="257" y="393"/>
                    <a:pt x="294" y="424"/>
                    <a:pt x="297" y="427"/>
                  </a:cubicBezTo>
                  <a:cubicBezTo>
                    <a:pt x="299" y="430"/>
                    <a:pt x="309" y="431"/>
                    <a:pt x="309" y="431"/>
                  </a:cubicBezTo>
                  <a:cubicBezTo>
                    <a:pt x="309" y="431"/>
                    <a:pt x="311" y="437"/>
                    <a:pt x="315" y="443"/>
                  </a:cubicBezTo>
                  <a:cubicBezTo>
                    <a:pt x="380" y="443"/>
                    <a:pt x="380" y="443"/>
                    <a:pt x="380" y="443"/>
                  </a:cubicBezTo>
                  <a:cubicBezTo>
                    <a:pt x="380" y="440"/>
                    <a:pt x="381" y="437"/>
                    <a:pt x="381" y="434"/>
                  </a:cubicBezTo>
                  <a:cubicBezTo>
                    <a:pt x="381" y="422"/>
                    <a:pt x="387" y="389"/>
                    <a:pt x="387" y="389"/>
                  </a:cubicBezTo>
                  <a:cubicBezTo>
                    <a:pt x="387" y="389"/>
                    <a:pt x="381" y="385"/>
                    <a:pt x="381" y="378"/>
                  </a:cubicBezTo>
                  <a:cubicBezTo>
                    <a:pt x="381" y="371"/>
                    <a:pt x="395" y="360"/>
                    <a:pt x="390" y="356"/>
                  </a:cubicBezTo>
                  <a:cubicBezTo>
                    <a:pt x="387" y="352"/>
                    <a:pt x="383" y="349"/>
                    <a:pt x="383" y="349"/>
                  </a:cubicBezTo>
                  <a:cubicBezTo>
                    <a:pt x="377" y="326"/>
                    <a:pt x="377" y="326"/>
                    <a:pt x="377" y="326"/>
                  </a:cubicBezTo>
                  <a:cubicBezTo>
                    <a:pt x="356" y="327"/>
                    <a:pt x="356" y="327"/>
                    <a:pt x="356" y="327"/>
                  </a:cubicBezTo>
                  <a:cubicBezTo>
                    <a:pt x="356" y="327"/>
                    <a:pt x="359" y="313"/>
                    <a:pt x="354" y="310"/>
                  </a:cubicBezTo>
                  <a:cubicBezTo>
                    <a:pt x="350" y="308"/>
                    <a:pt x="344" y="308"/>
                    <a:pt x="341" y="308"/>
                  </a:cubicBezTo>
                  <a:cubicBezTo>
                    <a:pt x="339" y="308"/>
                    <a:pt x="338" y="308"/>
                    <a:pt x="338" y="308"/>
                  </a:cubicBezTo>
                  <a:cubicBezTo>
                    <a:pt x="333" y="273"/>
                    <a:pt x="333" y="273"/>
                    <a:pt x="333" y="273"/>
                  </a:cubicBezTo>
                  <a:cubicBezTo>
                    <a:pt x="333" y="273"/>
                    <a:pt x="329" y="273"/>
                    <a:pt x="323" y="273"/>
                  </a:cubicBezTo>
                  <a:cubicBezTo>
                    <a:pt x="314" y="273"/>
                    <a:pt x="301" y="272"/>
                    <a:pt x="300" y="266"/>
                  </a:cubicBezTo>
                  <a:cubicBezTo>
                    <a:pt x="297" y="256"/>
                    <a:pt x="308" y="244"/>
                    <a:pt x="308" y="244"/>
                  </a:cubicBezTo>
                  <a:cubicBezTo>
                    <a:pt x="296" y="243"/>
                    <a:pt x="296" y="243"/>
                    <a:pt x="296" y="243"/>
                  </a:cubicBezTo>
                  <a:cubicBezTo>
                    <a:pt x="296" y="243"/>
                    <a:pt x="315" y="221"/>
                    <a:pt x="308" y="215"/>
                  </a:cubicBezTo>
                  <a:cubicBezTo>
                    <a:pt x="307" y="214"/>
                    <a:pt x="304" y="214"/>
                    <a:pt x="302" y="214"/>
                  </a:cubicBezTo>
                  <a:cubicBezTo>
                    <a:pt x="290" y="214"/>
                    <a:pt x="269" y="223"/>
                    <a:pt x="269" y="223"/>
                  </a:cubicBezTo>
                  <a:cubicBezTo>
                    <a:pt x="269" y="223"/>
                    <a:pt x="288" y="205"/>
                    <a:pt x="282" y="202"/>
                  </a:cubicBezTo>
                  <a:cubicBezTo>
                    <a:pt x="276" y="199"/>
                    <a:pt x="257" y="196"/>
                    <a:pt x="257" y="196"/>
                  </a:cubicBezTo>
                  <a:cubicBezTo>
                    <a:pt x="257" y="196"/>
                    <a:pt x="266" y="190"/>
                    <a:pt x="255" y="177"/>
                  </a:cubicBezTo>
                  <a:cubicBezTo>
                    <a:pt x="245" y="164"/>
                    <a:pt x="228" y="163"/>
                    <a:pt x="228" y="163"/>
                  </a:cubicBezTo>
                  <a:cubicBezTo>
                    <a:pt x="228" y="163"/>
                    <a:pt x="224" y="149"/>
                    <a:pt x="218" y="143"/>
                  </a:cubicBezTo>
                  <a:cubicBezTo>
                    <a:pt x="216" y="140"/>
                    <a:pt x="214" y="139"/>
                    <a:pt x="212" y="139"/>
                  </a:cubicBezTo>
                  <a:cubicBezTo>
                    <a:pt x="209" y="139"/>
                    <a:pt x="206" y="141"/>
                    <a:pt x="206" y="141"/>
                  </a:cubicBezTo>
                  <a:cubicBezTo>
                    <a:pt x="209" y="152"/>
                    <a:pt x="209" y="152"/>
                    <a:pt x="209" y="152"/>
                  </a:cubicBezTo>
                  <a:cubicBezTo>
                    <a:pt x="209" y="152"/>
                    <a:pt x="191" y="138"/>
                    <a:pt x="186" y="134"/>
                  </a:cubicBezTo>
                  <a:cubicBezTo>
                    <a:pt x="182" y="128"/>
                    <a:pt x="174" y="108"/>
                    <a:pt x="174" y="108"/>
                  </a:cubicBezTo>
                  <a:cubicBezTo>
                    <a:pt x="174" y="108"/>
                    <a:pt x="152" y="92"/>
                    <a:pt x="141" y="83"/>
                  </a:cubicBezTo>
                  <a:cubicBezTo>
                    <a:pt x="131" y="74"/>
                    <a:pt x="114" y="60"/>
                    <a:pt x="114" y="60"/>
                  </a:cubicBezTo>
                  <a:cubicBezTo>
                    <a:pt x="114" y="60"/>
                    <a:pt x="117" y="56"/>
                    <a:pt x="113" y="53"/>
                  </a:cubicBezTo>
                  <a:cubicBezTo>
                    <a:pt x="110" y="48"/>
                    <a:pt x="104" y="44"/>
                    <a:pt x="104" y="44"/>
                  </a:cubicBezTo>
                  <a:cubicBezTo>
                    <a:pt x="104" y="44"/>
                    <a:pt x="96" y="29"/>
                    <a:pt x="90" y="24"/>
                  </a:cubicBezTo>
                  <a:cubicBezTo>
                    <a:pt x="86" y="21"/>
                    <a:pt x="81" y="20"/>
                    <a:pt x="79" y="20"/>
                  </a:cubicBezTo>
                  <a:cubicBezTo>
                    <a:pt x="78" y="20"/>
                    <a:pt x="78" y="20"/>
                    <a:pt x="78" y="20"/>
                  </a:cubicBezTo>
                  <a:cubicBezTo>
                    <a:pt x="35" y="17"/>
                    <a:pt x="35" y="17"/>
                    <a:pt x="35" y="17"/>
                  </a:cubicBezTo>
                  <a:cubicBezTo>
                    <a:pt x="35" y="17"/>
                    <a:pt x="21"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 name="Freeform 26">
              <a:extLst>
                <a:ext uri="{FF2B5EF4-FFF2-40B4-BE49-F238E27FC236}">
                  <a16:creationId xmlns:a16="http://schemas.microsoft.com/office/drawing/2014/main" id="{E6CF5A7B-2CBA-44C2-B22D-9C00EC0007FC}"/>
                </a:ext>
              </a:extLst>
            </p:cNvPr>
            <p:cNvSpPr>
              <a:spLocks/>
            </p:cNvSpPr>
            <p:nvPr/>
          </p:nvSpPr>
          <p:spPr bwMode="gray">
            <a:xfrm>
              <a:off x="2209737" y="3313502"/>
              <a:ext cx="0" cy="604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4" name="Freeform 27">
              <a:extLst>
                <a:ext uri="{FF2B5EF4-FFF2-40B4-BE49-F238E27FC236}">
                  <a16:creationId xmlns:a16="http://schemas.microsoft.com/office/drawing/2014/main" id="{2FFC085E-FAC6-4ADC-AFD5-82BC7D636526}"/>
                </a:ext>
              </a:extLst>
            </p:cNvPr>
            <p:cNvSpPr>
              <a:spLocks/>
            </p:cNvSpPr>
            <p:nvPr/>
          </p:nvSpPr>
          <p:spPr bwMode="gray">
            <a:xfrm>
              <a:off x="2209737" y="3313502"/>
              <a:ext cx="0" cy="604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5" name="Rectangle 28">
              <a:extLst>
                <a:ext uri="{FF2B5EF4-FFF2-40B4-BE49-F238E27FC236}">
                  <a16:creationId xmlns:a16="http://schemas.microsoft.com/office/drawing/2014/main" id="{48415D6F-8A68-4FC0-AC07-5033B54CAA24}"/>
                </a:ext>
              </a:extLst>
            </p:cNvPr>
            <p:cNvSpPr>
              <a:spLocks noChangeArrowheads="1"/>
            </p:cNvSpPr>
            <p:nvPr/>
          </p:nvSpPr>
          <p:spPr bwMode="gray">
            <a:xfrm>
              <a:off x="2209737" y="3339687"/>
              <a:ext cx="6042" cy="40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6" name="Rectangle 29">
              <a:extLst>
                <a:ext uri="{FF2B5EF4-FFF2-40B4-BE49-F238E27FC236}">
                  <a16:creationId xmlns:a16="http://schemas.microsoft.com/office/drawing/2014/main" id="{BA5C0E97-5516-41D4-9EEE-53E2BFD29AF4}"/>
                </a:ext>
              </a:extLst>
            </p:cNvPr>
            <p:cNvSpPr>
              <a:spLocks noChangeArrowheads="1"/>
            </p:cNvSpPr>
            <p:nvPr/>
          </p:nvSpPr>
          <p:spPr bwMode="gray">
            <a:xfrm>
              <a:off x="2209737" y="3339687"/>
              <a:ext cx="6042" cy="40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Freeform 30">
              <a:extLst>
                <a:ext uri="{FF2B5EF4-FFF2-40B4-BE49-F238E27FC236}">
                  <a16:creationId xmlns:a16="http://schemas.microsoft.com/office/drawing/2014/main" id="{7B8C361E-7398-423B-B836-F5667CE26F1C}"/>
                </a:ext>
              </a:extLst>
            </p:cNvPr>
            <p:cNvSpPr>
              <a:spLocks/>
            </p:cNvSpPr>
            <p:nvPr/>
          </p:nvSpPr>
          <p:spPr bwMode="gray">
            <a:xfrm>
              <a:off x="5418246" y="4618658"/>
              <a:ext cx="52367" cy="68481"/>
            </a:xfrm>
            <a:custGeom>
              <a:avLst/>
              <a:gdLst>
                <a:gd name="T0" fmla="*/ 10 w 19"/>
                <a:gd name="T1" fmla="*/ 0 h 25"/>
                <a:gd name="T2" fmla="*/ 10 w 19"/>
                <a:gd name="T3" fmla="*/ 25 h 25"/>
                <a:gd name="T4" fmla="*/ 10 w 19"/>
                <a:gd name="T5" fmla="*/ 0 h 25"/>
              </a:gdLst>
              <a:ahLst/>
              <a:cxnLst>
                <a:cxn ang="0">
                  <a:pos x="T0" y="T1"/>
                </a:cxn>
                <a:cxn ang="0">
                  <a:pos x="T2" y="T3"/>
                </a:cxn>
                <a:cxn ang="0">
                  <a:pos x="T4" y="T5"/>
                </a:cxn>
              </a:cxnLst>
              <a:rect l="0" t="0" r="r" b="b"/>
              <a:pathLst>
                <a:path w="19" h="25">
                  <a:moveTo>
                    <a:pt x="10" y="0"/>
                  </a:moveTo>
                  <a:cubicBezTo>
                    <a:pt x="0" y="0"/>
                    <a:pt x="10" y="25"/>
                    <a:pt x="10" y="25"/>
                  </a:cubicBezTo>
                  <a:cubicBezTo>
                    <a:pt x="10" y="25"/>
                    <a:pt x="19"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Freeform 31">
              <a:extLst>
                <a:ext uri="{FF2B5EF4-FFF2-40B4-BE49-F238E27FC236}">
                  <a16:creationId xmlns:a16="http://schemas.microsoft.com/office/drawing/2014/main" id="{AB8C0B91-A9D5-4F78-8E39-73543CE3725E}"/>
                </a:ext>
              </a:extLst>
            </p:cNvPr>
            <p:cNvSpPr>
              <a:spLocks/>
            </p:cNvSpPr>
            <p:nvPr/>
          </p:nvSpPr>
          <p:spPr bwMode="gray">
            <a:xfrm>
              <a:off x="5424289" y="4282298"/>
              <a:ext cx="68481" cy="269894"/>
            </a:xfrm>
            <a:custGeom>
              <a:avLst/>
              <a:gdLst>
                <a:gd name="T0" fmla="*/ 15 w 25"/>
                <a:gd name="T1" fmla="*/ 0 h 97"/>
                <a:gd name="T2" fmla="*/ 14 w 25"/>
                <a:gd name="T3" fmla="*/ 0 h 97"/>
                <a:gd name="T4" fmla="*/ 3 w 25"/>
                <a:gd name="T5" fmla="*/ 48 h 97"/>
                <a:gd name="T6" fmla="*/ 5 w 25"/>
                <a:gd name="T7" fmla="*/ 97 h 97"/>
                <a:gd name="T8" fmla="*/ 13 w 25"/>
                <a:gd name="T9" fmla="*/ 82 h 97"/>
                <a:gd name="T10" fmla="*/ 13 w 25"/>
                <a:gd name="T11" fmla="*/ 31 h 97"/>
                <a:gd name="T12" fmla="*/ 15 w 25"/>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25" h="97">
                  <a:moveTo>
                    <a:pt x="15" y="0"/>
                  </a:moveTo>
                  <a:cubicBezTo>
                    <a:pt x="15" y="0"/>
                    <a:pt x="14" y="0"/>
                    <a:pt x="14" y="0"/>
                  </a:cubicBezTo>
                  <a:cubicBezTo>
                    <a:pt x="0" y="2"/>
                    <a:pt x="3" y="48"/>
                    <a:pt x="3" y="48"/>
                  </a:cubicBezTo>
                  <a:cubicBezTo>
                    <a:pt x="5" y="97"/>
                    <a:pt x="5" y="97"/>
                    <a:pt x="5" y="97"/>
                  </a:cubicBezTo>
                  <a:cubicBezTo>
                    <a:pt x="13" y="82"/>
                    <a:pt x="13" y="82"/>
                    <a:pt x="13" y="82"/>
                  </a:cubicBezTo>
                  <a:cubicBezTo>
                    <a:pt x="13" y="31"/>
                    <a:pt x="13" y="31"/>
                    <a:pt x="13" y="31"/>
                  </a:cubicBezTo>
                  <a:cubicBezTo>
                    <a:pt x="13" y="31"/>
                    <a:pt x="25"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9" name="Freeform 32">
              <a:extLst>
                <a:ext uri="{FF2B5EF4-FFF2-40B4-BE49-F238E27FC236}">
                  <a16:creationId xmlns:a16="http://schemas.microsoft.com/office/drawing/2014/main" id="{9FDC6B40-0AEE-41CC-B969-3DBED4E7F047}"/>
                </a:ext>
              </a:extLst>
            </p:cNvPr>
            <p:cNvSpPr>
              <a:spLocks/>
            </p:cNvSpPr>
            <p:nvPr/>
          </p:nvSpPr>
          <p:spPr bwMode="gray">
            <a:xfrm>
              <a:off x="5565277" y="5009399"/>
              <a:ext cx="36254" cy="70495"/>
            </a:xfrm>
            <a:custGeom>
              <a:avLst/>
              <a:gdLst>
                <a:gd name="T0" fmla="*/ 6 w 13"/>
                <a:gd name="T1" fmla="*/ 0 h 25"/>
                <a:gd name="T2" fmla="*/ 6 w 13"/>
                <a:gd name="T3" fmla="*/ 0 h 25"/>
                <a:gd name="T4" fmla="*/ 13 w 13"/>
                <a:gd name="T5" fmla="*/ 25 h 25"/>
                <a:gd name="T6" fmla="*/ 6 w 13"/>
                <a:gd name="T7" fmla="*/ 0 h 25"/>
              </a:gdLst>
              <a:ahLst/>
              <a:cxnLst>
                <a:cxn ang="0">
                  <a:pos x="T0" y="T1"/>
                </a:cxn>
                <a:cxn ang="0">
                  <a:pos x="T2" y="T3"/>
                </a:cxn>
                <a:cxn ang="0">
                  <a:pos x="T4" y="T5"/>
                </a:cxn>
                <a:cxn ang="0">
                  <a:pos x="T6" y="T7"/>
                </a:cxn>
              </a:cxnLst>
              <a:rect l="0" t="0" r="r" b="b"/>
              <a:pathLst>
                <a:path w="13" h="25">
                  <a:moveTo>
                    <a:pt x="6" y="0"/>
                  </a:moveTo>
                  <a:cubicBezTo>
                    <a:pt x="6" y="0"/>
                    <a:pt x="6" y="0"/>
                    <a:pt x="6" y="0"/>
                  </a:cubicBezTo>
                  <a:cubicBezTo>
                    <a:pt x="0" y="1"/>
                    <a:pt x="3" y="25"/>
                    <a:pt x="13" y="25"/>
                  </a:cubicBezTo>
                  <a:cubicBezTo>
                    <a:pt x="13" y="25"/>
                    <a:pt x="11"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Freeform 33">
              <a:extLst>
                <a:ext uri="{FF2B5EF4-FFF2-40B4-BE49-F238E27FC236}">
                  <a16:creationId xmlns:a16="http://schemas.microsoft.com/office/drawing/2014/main" id="{04B377A2-DBED-4410-AA5C-FBCBCBAC10FC}"/>
                </a:ext>
              </a:extLst>
            </p:cNvPr>
            <p:cNvSpPr>
              <a:spLocks/>
            </p:cNvSpPr>
            <p:nvPr/>
          </p:nvSpPr>
          <p:spPr bwMode="gray">
            <a:xfrm>
              <a:off x="6886547" y="3577354"/>
              <a:ext cx="271907" cy="205442"/>
            </a:xfrm>
            <a:custGeom>
              <a:avLst/>
              <a:gdLst>
                <a:gd name="T0" fmla="*/ 62 w 98"/>
                <a:gd name="T1" fmla="*/ 0 h 74"/>
                <a:gd name="T2" fmla="*/ 39 w 98"/>
                <a:gd name="T3" fmla="*/ 2 h 74"/>
                <a:gd name="T4" fmla="*/ 36 w 98"/>
                <a:gd name="T5" fmla="*/ 11 h 74"/>
                <a:gd name="T6" fmla="*/ 28 w 98"/>
                <a:gd name="T7" fmla="*/ 6 h 74"/>
                <a:gd name="T8" fmla="*/ 23 w 98"/>
                <a:gd name="T9" fmla="*/ 19 h 74"/>
                <a:gd name="T10" fmla="*/ 14 w 98"/>
                <a:gd name="T11" fmla="*/ 56 h 74"/>
                <a:gd name="T12" fmla="*/ 40 w 98"/>
                <a:gd name="T13" fmla="*/ 74 h 74"/>
                <a:gd name="T14" fmla="*/ 81 w 98"/>
                <a:gd name="T15" fmla="*/ 54 h 74"/>
                <a:gd name="T16" fmla="*/ 79 w 98"/>
                <a:gd name="T17" fmla="*/ 38 h 74"/>
                <a:gd name="T18" fmla="*/ 87 w 98"/>
                <a:gd name="T19" fmla="*/ 5 h 74"/>
                <a:gd name="T20" fmla="*/ 62 w 98"/>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74">
                  <a:moveTo>
                    <a:pt x="62" y="0"/>
                  </a:moveTo>
                  <a:cubicBezTo>
                    <a:pt x="50" y="0"/>
                    <a:pt x="39" y="2"/>
                    <a:pt x="39" y="2"/>
                  </a:cubicBezTo>
                  <a:cubicBezTo>
                    <a:pt x="36" y="11"/>
                    <a:pt x="36" y="11"/>
                    <a:pt x="36" y="11"/>
                  </a:cubicBezTo>
                  <a:cubicBezTo>
                    <a:pt x="28" y="6"/>
                    <a:pt x="28" y="6"/>
                    <a:pt x="28" y="6"/>
                  </a:cubicBezTo>
                  <a:cubicBezTo>
                    <a:pt x="23" y="19"/>
                    <a:pt x="23" y="19"/>
                    <a:pt x="23" y="19"/>
                  </a:cubicBezTo>
                  <a:cubicBezTo>
                    <a:pt x="23" y="19"/>
                    <a:pt x="0" y="37"/>
                    <a:pt x="14" y="56"/>
                  </a:cubicBezTo>
                  <a:cubicBezTo>
                    <a:pt x="30" y="74"/>
                    <a:pt x="40" y="74"/>
                    <a:pt x="40" y="74"/>
                  </a:cubicBezTo>
                  <a:cubicBezTo>
                    <a:pt x="83" y="73"/>
                    <a:pt x="80" y="60"/>
                    <a:pt x="81" y="54"/>
                  </a:cubicBezTo>
                  <a:cubicBezTo>
                    <a:pt x="82" y="50"/>
                    <a:pt x="79" y="38"/>
                    <a:pt x="79" y="38"/>
                  </a:cubicBezTo>
                  <a:cubicBezTo>
                    <a:pt x="79" y="38"/>
                    <a:pt x="98" y="13"/>
                    <a:pt x="87" y="5"/>
                  </a:cubicBezTo>
                  <a:cubicBezTo>
                    <a:pt x="82" y="1"/>
                    <a:pt x="71" y="0"/>
                    <a:pt x="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1" name="Freeform 34">
              <a:extLst>
                <a:ext uri="{FF2B5EF4-FFF2-40B4-BE49-F238E27FC236}">
                  <a16:creationId xmlns:a16="http://schemas.microsoft.com/office/drawing/2014/main" id="{CC9129B8-0180-4819-A65E-623035EF8DB4}"/>
                </a:ext>
              </a:extLst>
            </p:cNvPr>
            <p:cNvSpPr>
              <a:spLocks noEditPoints="1"/>
            </p:cNvSpPr>
            <p:nvPr/>
          </p:nvSpPr>
          <p:spPr bwMode="gray">
            <a:xfrm>
              <a:off x="5762662" y="2954987"/>
              <a:ext cx="26184" cy="100706"/>
            </a:xfrm>
            <a:custGeom>
              <a:avLst/>
              <a:gdLst>
                <a:gd name="T0" fmla="*/ 0 w 9"/>
                <a:gd name="T1" fmla="*/ 20 h 36"/>
                <a:gd name="T2" fmla="*/ 1 w 9"/>
                <a:gd name="T3" fmla="*/ 36 h 36"/>
                <a:gd name="T4" fmla="*/ 1 w 9"/>
                <a:gd name="T5" fmla="*/ 36 h 36"/>
                <a:gd name="T6" fmla="*/ 0 w 9"/>
                <a:gd name="T7" fmla="*/ 20 h 36"/>
                <a:gd name="T8" fmla="*/ 0 w 9"/>
                <a:gd name="T9" fmla="*/ 20 h 36"/>
                <a:gd name="T10" fmla="*/ 9 w 9"/>
                <a:gd name="T11" fmla="*/ 0 h 36"/>
                <a:gd name="T12" fmla="*/ 9 w 9"/>
                <a:gd name="T13" fmla="*/ 8 h 36"/>
                <a:gd name="T14" fmla="*/ 9 w 9"/>
                <a:gd name="T15" fmla="*/ 0 h 36"/>
                <a:gd name="T16" fmla="*/ 9 w 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6">
                  <a:moveTo>
                    <a:pt x="0" y="20"/>
                  </a:moveTo>
                  <a:cubicBezTo>
                    <a:pt x="1" y="36"/>
                    <a:pt x="1" y="36"/>
                    <a:pt x="1" y="36"/>
                  </a:cubicBezTo>
                  <a:cubicBezTo>
                    <a:pt x="1" y="36"/>
                    <a:pt x="1" y="36"/>
                    <a:pt x="1" y="36"/>
                  </a:cubicBezTo>
                  <a:cubicBezTo>
                    <a:pt x="1" y="36"/>
                    <a:pt x="1" y="36"/>
                    <a:pt x="0" y="20"/>
                  </a:cubicBezTo>
                  <a:cubicBezTo>
                    <a:pt x="0" y="20"/>
                    <a:pt x="0" y="20"/>
                    <a:pt x="0" y="20"/>
                  </a:cubicBezTo>
                  <a:moveTo>
                    <a:pt x="9" y="0"/>
                  </a:moveTo>
                  <a:cubicBezTo>
                    <a:pt x="9" y="0"/>
                    <a:pt x="9" y="3"/>
                    <a:pt x="9" y="8"/>
                  </a:cubicBezTo>
                  <a:cubicBezTo>
                    <a:pt x="9" y="3"/>
                    <a:pt x="9"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2" name="Freeform 35">
              <a:extLst>
                <a:ext uri="{FF2B5EF4-FFF2-40B4-BE49-F238E27FC236}">
                  <a16:creationId xmlns:a16="http://schemas.microsoft.com/office/drawing/2014/main" id="{1131EF1B-4EC8-4094-AB91-D1EB2492389D}"/>
                </a:ext>
              </a:extLst>
            </p:cNvPr>
            <p:cNvSpPr>
              <a:spLocks noEditPoints="1"/>
            </p:cNvSpPr>
            <p:nvPr/>
          </p:nvSpPr>
          <p:spPr bwMode="gray">
            <a:xfrm>
              <a:off x="4431321" y="2622656"/>
              <a:ext cx="3512642" cy="936571"/>
            </a:xfrm>
            <a:custGeom>
              <a:avLst/>
              <a:gdLst>
                <a:gd name="T0" fmla="*/ 159 w 1266"/>
                <a:gd name="T1" fmla="*/ 49 h 337"/>
                <a:gd name="T2" fmla="*/ 138 w 1266"/>
                <a:gd name="T3" fmla="*/ 19 h 337"/>
                <a:gd name="T4" fmla="*/ 8 w 1266"/>
                <a:gd name="T5" fmla="*/ 0 h 337"/>
                <a:gd name="T6" fmla="*/ 19 w 1266"/>
                <a:gd name="T7" fmla="*/ 2 h 337"/>
                <a:gd name="T8" fmla="*/ 31 w 1266"/>
                <a:gd name="T9" fmla="*/ 15 h 337"/>
                <a:gd name="T10" fmla="*/ 58 w 1266"/>
                <a:gd name="T11" fmla="*/ 16 h 337"/>
                <a:gd name="T12" fmla="*/ 64 w 1266"/>
                <a:gd name="T13" fmla="*/ 25 h 337"/>
                <a:gd name="T14" fmla="*/ 125 w 1266"/>
                <a:gd name="T15" fmla="*/ 26 h 337"/>
                <a:gd name="T16" fmla="*/ 125 w 1266"/>
                <a:gd name="T17" fmla="*/ 25 h 337"/>
                <a:gd name="T18" fmla="*/ 126 w 1266"/>
                <a:gd name="T19" fmla="*/ 25 h 337"/>
                <a:gd name="T20" fmla="*/ 126 w 1266"/>
                <a:gd name="T21" fmla="*/ 25 h 337"/>
                <a:gd name="T22" fmla="*/ 128 w 1266"/>
                <a:gd name="T23" fmla="*/ 23 h 337"/>
                <a:gd name="T24" fmla="*/ 129 w 1266"/>
                <a:gd name="T25" fmla="*/ 23 h 337"/>
                <a:gd name="T26" fmla="*/ 137 w 1266"/>
                <a:gd name="T27" fmla="*/ 19 h 337"/>
                <a:gd name="T28" fmla="*/ 142 w 1266"/>
                <a:gd name="T29" fmla="*/ 18 h 337"/>
                <a:gd name="T30" fmla="*/ 152 w 1266"/>
                <a:gd name="T31" fmla="*/ 31 h 337"/>
                <a:gd name="T32" fmla="*/ 159 w 1266"/>
                <a:gd name="T33" fmla="*/ 49 h 337"/>
                <a:gd name="T34" fmla="*/ 205 w 1266"/>
                <a:gd name="T35" fmla="*/ 27 h 337"/>
                <a:gd name="T36" fmla="*/ 253 w 1266"/>
                <a:gd name="T37" fmla="*/ 36 h 337"/>
                <a:gd name="T38" fmla="*/ 281 w 1266"/>
                <a:gd name="T39" fmla="*/ 16 h 337"/>
                <a:gd name="T40" fmla="*/ 282 w 1266"/>
                <a:gd name="T41" fmla="*/ 15 h 337"/>
                <a:gd name="T42" fmla="*/ 1266 w 1266"/>
                <a:gd name="T43" fmla="*/ 0 h 337"/>
                <a:gd name="T44" fmla="*/ 407 w 1266"/>
                <a:gd name="T45" fmla="*/ 7 h 337"/>
                <a:gd name="T46" fmla="*/ 465 w 1266"/>
                <a:gd name="T47" fmla="*/ 14 h 337"/>
                <a:gd name="T48" fmla="*/ 498 w 1266"/>
                <a:gd name="T49" fmla="*/ 53 h 337"/>
                <a:gd name="T50" fmla="*/ 509 w 1266"/>
                <a:gd name="T51" fmla="*/ 98 h 337"/>
                <a:gd name="T52" fmla="*/ 503 w 1266"/>
                <a:gd name="T53" fmla="*/ 111 h 337"/>
                <a:gd name="T54" fmla="*/ 489 w 1266"/>
                <a:gd name="T55" fmla="*/ 120 h 337"/>
                <a:gd name="T56" fmla="*/ 483 w 1266"/>
                <a:gd name="T57" fmla="*/ 141 h 337"/>
                <a:gd name="T58" fmla="*/ 481 w 1266"/>
                <a:gd name="T59" fmla="*/ 156 h 337"/>
                <a:gd name="T60" fmla="*/ 488 w 1266"/>
                <a:gd name="T61" fmla="*/ 180 h 337"/>
                <a:gd name="T62" fmla="*/ 502 w 1266"/>
                <a:gd name="T63" fmla="*/ 182 h 337"/>
                <a:gd name="T64" fmla="*/ 517 w 1266"/>
                <a:gd name="T65" fmla="*/ 192 h 337"/>
                <a:gd name="T66" fmla="*/ 560 w 1266"/>
                <a:gd name="T67" fmla="*/ 230 h 337"/>
                <a:gd name="T68" fmla="*/ 551 w 1266"/>
                <a:gd name="T69" fmla="*/ 250 h 337"/>
                <a:gd name="T70" fmla="*/ 578 w 1266"/>
                <a:gd name="T71" fmla="*/ 281 h 337"/>
                <a:gd name="T72" fmla="*/ 618 w 1266"/>
                <a:gd name="T73" fmla="*/ 276 h 337"/>
                <a:gd name="T74" fmla="*/ 623 w 1266"/>
                <a:gd name="T75" fmla="*/ 290 h 337"/>
                <a:gd name="T76" fmla="*/ 646 w 1266"/>
                <a:gd name="T77" fmla="*/ 301 h 337"/>
                <a:gd name="T78" fmla="*/ 655 w 1266"/>
                <a:gd name="T79" fmla="*/ 249 h 337"/>
                <a:gd name="T80" fmla="*/ 690 w 1266"/>
                <a:gd name="T81" fmla="*/ 235 h 337"/>
                <a:gd name="T82" fmla="*/ 709 w 1266"/>
                <a:gd name="T83" fmla="*/ 243 h 337"/>
                <a:gd name="T84" fmla="*/ 716 w 1266"/>
                <a:gd name="T85" fmla="*/ 235 h 337"/>
                <a:gd name="T86" fmla="*/ 737 w 1266"/>
                <a:gd name="T87" fmla="*/ 234 h 337"/>
                <a:gd name="T88" fmla="*/ 788 w 1266"/>
                <a:gd name="T89" fmla="*/ 225 h 337"/>
                <a:gd name="T90" fmla="*/ 811 w 1266"/>
                <a:gd name="T91" fmla="*/ 238 h 337"/>
                <a:gd name="T92" fmla="*/ 810 w 1266"/>
                <a:gd name="T93" fmla="*/ 258 h 337"/>
                <a:gd name="T94" fmla="*/ 840 w 1266"/>
                <a:gd name="T95" fmla="*/ 281 h 337"/>
                <a:gd name="T96" fmla="*/ 854 w 1266"/>
                <a:gd name="T97" fmla="*/ 283 h 337"/>
                <a:gd name="T98" fmla="*/ 921 w 1266"/>
                <a:gd name="T99" fmla="*/ 317 h 337"/>
                <a:gd name="T100" fmla="*/ 956 w 1266"/>
                <a:gd name="T101" fmla="*/ 289 h 337"/>
                <a:gd name="T102" fmla="*/ 1046 w 1266"/>
                <a:gd name="T103" fmla="*/ 228 h 337"/>
                <a:gd name="T104" fmla="*/ 1087 w 1266"/>
                <a:gd name="T105" fmla="*/ 224 h 337"/>
                <a:gd name="T106" fmla="*/ 1140 w 1266"/>
                <a:gd name="T107" fmla="*/ 226 h 337"/>
                <a:gd name="T108" fmla="*/ 1192 w 1266"/>
                <a:gd name="T109" fmla="*/ 162 h 337"/>
                <a:gd name="T110" fmla="*/ 1219 w 1266"/>
                <a:gd name="T111" fmla="*/ 129 h 337"/>
                <a:gd name="T112" fmla="*/ 1226 w 1266"/>
                <a:gd name="T113" fmla="*/ 76 h 337"/>
                <a:gd name="T114" fmla="*/ 1245 w 1266"/>
                <a:gd name="T115" fmla="*/ 1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6" h="337">
                  <a:moveTo>
                    <a:pt x="159" y="49"/>
                  </a:moveTo>
                  <a:cubicBezTo>
                    <a:pt x="158" y="50"/>
                    <a:pt x="157" y="50"/>
                    <a:pt x="157" y="50"/>
                  </a:cubicBezTo>
                  <a:cubicBezTo>
                    <a:pt x="158" y="50"/>
                    <a:pt x="158" y="50"/>
                    <a:pt x="158" y="50"/>
                  </a:cubicBezTo>
                  <a:cubicBezTo>
                    <a:pt x="158" y="50"/>
                    <a:pt x="159" y="50"/>
                    <a:pt x="159" y="49"/>
                  </a:cubicBezTo>
                  <a:moveTo>
                    <a:pt x="138" y="19"/>
                  </a:moveTo>
                  <a:cubicBezTo>
                    <a:pt x="138" y="19"/>
                    <a:pt x="137" y="19"/>
                    <a:pt x="137" y="19"/>
                  </a:cubicBezTo>
                  <a:cubicBezTo>
                    <a:pt x="137" y="19"/>
                    <a:pt x="137" y="19"/>
                    <a:pt x="138" y="19"/>
                  </a:cubicBezTo>
                  <a:cubicBezTo>
                    <a:pt x="138" y="19"/>
                    <a:pt x="138" y="19"/>
                    <a:pt x="138" y="19"/>
                  </a:cubicBezTo>
                  <a:moveTo>
                    <a:pt x="8" y="0"/>
                  </a:moveTo>
                  <a:cubicBezTo>
                    <a:pt x="0" y="0"/>
                    <a:pt x="0" y="0"/>
                    <a:pt x="0" y="0"/>
                  </a:cubicBezTo>
                  <a:cubicBezTo>
                    <a:pt x="2" y="2"/>
                    <a:pt x="3" y="3"/>
                    <a:pt x="3" y="3"/>
                  </a:cubicBezTo>
                  <a:cubicBezTo>
                    <a:pt x="3" y="3"/>
                    <a:pt x="6" y="1"/>
                    <a:pt x="8" y="0"/>
                  </a:cubicBezTo>
                  <a:moveTo>
                    <a:pt x="296" y="0"/>
                  </a:moveTo>
                  <a:cubicBezTo>
                    <a:pt x="19" y="0"/>
                    <a:pt x="19" y="0"/>
                    <a:pt x="19" y="0"/>
                  </a:cubicBezTo>
                  <a:cubicBezTo>
                    <a:pt x="19" y="1"/>
                    <a:pt x="19" y="1"/>
                    <a:pt x="19" y="2"/>
                  </a:cubicBezTo>
                  <a:cubicBezTo>
                    <a:pt x="19" y="2"/>
                    <a:pt x="19" y="2"/>
                    <a:pt x="19" y="2"/>
                  </a:cubicBezTo>
                  <a:cubicBezTo>
                    <a:pt x="19" y="4"/>
                    <a:pt x="17" y="5"/>
                    <a:pt x="17" y="7"/>
                  </a:cubicBezTo>
                  <a:cubicBezTo>
                    <a:pt x="16" y="7"/>
                    <a:pt x="16" y="8"/>
                    <a:pt x="16" y="8"/>
                  </a:cubicBezTo>
                  <a:cubicBezTo>
                    <a:pt x="16" y="9"/>
                    <a:pt x="17" y="11"/>
                    <a:pt x="22" y="13"/>
                  </a:cubicBezTo>
                  <a:cubicBezTo>
                    <a:pt x="25" y="14"/>
                    <a:pt x="28" y="15"/>
                    <a:pt x="31" y="15"/>
                  </a:cubicBezTo>
                  <a:cubicBezTo>
                    <a:pt x="38" y="15"/>
                    <a:pt x="43" y="11"/>
                    <a:pt x="43" y="11"/>
                  </a:cubicBezTo>
                  <a:cubicBezTo>
                    <a:pt x="43" y="11"/>
                    <a:pt x="43" y="25"/>
                    <a:pt x="49" y="25"/>
                  </a:cubicBezTo>
                  <a:cubicBezTo>
                    <a:pt x="50" y="25"/>
                    <a:pt x="50" y="25"/>
                    <a:pt x="50" y="25"/>
                  </a:cubicBezTo>
                  <a:cubicBezTo>
                    <a:pt x="56" y="25"/>
                    <a:pt x="58" y="16"/>
                    <a:pt x="58" y="16"/>
                  </a:cubicBezTo>
                  <a:cubicBezTo>
                    <a:pt x="58" y="16"/>
                    <a:pt x="58" y="16"/>
                    <a:pt x="58" y="16"/>
                  </a:cubicBezTo>
                  <a:cubicBezTo>
                    <a:pt x="58" y="16"/>
                    <a:pt x="58" y="16"/>
                    <a:pt x="58" y="16"/>
                  </a:cubicBezTo>
                  <a:cubicBezTo>
                    <a:pt x="58" y="19"/>
                    <a:pt x="58" y="25"/>
                    <a:pt x="64" y="25"/>
                  </a:cubicBezTo>
                  <a:cubicBezTo>
                    <a:pt x="64" y="25"/>
                    <a:pt x="64" y="25"/>
                    <a:pt x="64" y="25"/>
                  </a:cubicBezTo>
                  <a:cubicBezTo>
                    <a:pt x="72" y="25"/>
                    <a:pt x="73" y="19"/>
                    <a:pt x="73" y="19"/>
                  </a:cubicBezTo>
                  <a:cubicBezTo>
                    <a:pt x="73" y="19"/>
                    <a:pt x="97" y="33"/>
                    <a:pt x="108" y="33"/>
                  </a:cubicBezTo>
                  <a:cubicBezTo>
                    <a:pt x="108" y="33"/>
                    <a:pt x="109" y="33"/>
                    <a:pt x="109" y="33"/>
                  </a:cubicBezTo>
                  <a:cubicBezTo>
                    <a:pt x="113" y="32"/>
                    <a:pt x="119" y="29"/>
                    <a:pt x="125" y="26"/>
                  </a:cubicBezTo>
                  <a:cubicBezTo>
                    <a:pt x="125" y="26"/>
                    <a:pt x="125" y="26"/>
                    <a:pt x="125" y="25"/>
                  </a:cubicBezTo>
                  <a:cubicBezTo>
                    <a:pt x="126" y="25"/>
                    <a:pt x="126" y="25"/>
                    <a:pt x="126" y="25"/>
                  </a:cubicBezTo>
                  <a:cubicBezTo>
                    <a:pt x="126" y="25"/>
                    <a:pt x="126" y="25"/>
                    <a:pt x="126" y="25"/>
                  </a:cubicBezTo>
                  <a:cubicBezTo>
                    <a:pt x="126" y="25"/>
                    <a:pt x="125" y="25"/>
                    <a:pt x="125" y="25"/>
                  </a:cubicBezTo>
                  <a:cubicBezTo>
                    <a:pt x="125" y="25"/>
                    <a:pt x="126" y="25"/>
                    <a:pt x="126" y="25"/>
                  </a:cubicBezTo>
                  <a:cubicBezTo>
                    <a:pt x="126" y="25"/>
                    <a:pt x="126" y="25"/>
                    <a:pt x="126" y="25"/>
                  </a:cubicBezTo>
                  <a:cubicBezTo>
                    <a:pt x="126" y="25"/>
                    <a:pt x="125" y="25"/>
                    <a:pt x="125" y="25"/>
                  </a:cubicBezTo>
                  <a:cubicBezTo>
                    <a:pt x="125" y="25"/>
                    <a:pt x="126" y="25"/>
                    <a:pt x="126" y="25"/>
                  </a:cubicBezTo>
                  <a:cubicBezTo>
                    <a:pt x="126" y="25"/>
                    <a:pt x="126" y="25"/>
                    <a:pt x="126" y="25"/>
                  </a:cubicBezTo>
                  <a:cubicBezTo>
                    <a:pt x="126" y="25"/>
                    <a:pt x="126" y="25"/>
                    <a:pt x="126" y="25"/>
                  </a:cubicBezTo>
                  <a:cubicBezTo>
                    <a:pt x="126" y="25"/>
                    <a:pt x="126" y="25"/>
                    <a:pt x="126" y="25"/>
                  </a:cubicBezTo>
                  <a:cubicBezTo>
                    <a:pt x="126" y="25"/>
                    <a:pt x="126" y="25"/>
                    <a:pt x="126" y="25"/>
                  </a:cubicBezTo>
                  <a:cubicBezTo>
                    <a:pt x="126" y="24"/>
                    <a:pt x="127" y="23"/>
                    <a:pt x="128" y="23"/>
                  </a:cubicBezTo>
                  <a:cubicBezTo>
                    <a:pt x="127" y="23"/>
                    <a:pt x="126" y="24"/>
                    <a:pt x="126" y="25"/>
                  </a:cubicBezTo>
                  <a:cubicBezTo>
                    <a:pt x="126" y="25"/>
                    <a:pt x="126" y="25"/>
                    <a:pt x="126" y="25"/>
                  </a:cubicBezTo>
                  <a:cubicBezTo>
                    <a:pt x="126" y="24"/>
                    <a:pt x="127" y="23"/>
                    <a:pt x="128" y="23"/>
                  </a:cubicBezTo>
                  <a:cubicBezTo>
                    <a:pt x="127" y="23"/>
                    <a:pt x="126" y="24"/>
                    <a:pt x="126" y="25"/>
                  </a:cubicBezTo>
                  <a:cubicBezTo>
                    <a:pt x="126" y="25"/>
                    <a:pt x="126" y="25"/>
                    <a:pt x="126" y="24"/>
                  </a:cubicBezTo>
                  <a:cubicBezTo>
                    <a:pt x="127" y="24"/>
                    <a:pt x="127" y="24"/>
                    <a:pt x="127" y="24"/>
                  </a:cubicBezTo>
                  <a:cubicBezTo>
                    <a:pt x="128" y="24"/>
                    <a:pt x="129" y="23"/>
                    <a:pt x="129" y="23"/>
                  </a:cubicBezTo>
                  <a:cubicBezTo>
                    <a:pt x="130" y="23"/>
                    <a:pt x="130" y="23"/>
                    <a:pt x="130" y="23"/>
                  </a:cubicBezTo>
                  <a:cubicBezTo>
                    <a:pt x="131" y="22"/>
                    <a:pt x="132" y="21"/>
                    <a:pt x="132" y="21"/>
                  </a:cubicBezTo>
                  <a:cubicBezTo>
                    <a:pt x="134" y="21"/>
                    <a:pt x="135" y="21"/>
                    <a:pt x="135" y="20"/>
                  </a:cubicBezTo>
                  <a:cubicBezTo>
                    <a:pt x="136" y="20"/>
                    <a:pt x="137" y="19"/>
                    <a:pt x="137" y="19"/>
                  </a:cubicBezTo>
                  <a:cubicBezTo>
                    <a:pt x="137" y="19"/>
                    <a:pt x="138" y="19"/>
                    <a:pt x="138" y="19"/>
                  </a:cubicBezTo>
                  <a:cubicBezTo>
                    <a:pt x="138" y="18"/>
                    <a:pt x="139" y="18"/>
                    <a:pt x="140" y="18"/>
                  </a:cubicBezTo>
                  <a:cubicBezTo>
                    <a:pt x="140" y="18"/>
                    <a:pt x="140" y="18"/>
                    <a:pt x="141" y="18"/>
                  </a:cubicBezTo>
                  <a:cubicBezTo>
                    <a:pt x="141" y="18"/>
                    <a:pt x="141" y="18"/>
                    <a:pt x="142" y="18"/>
                  </a:cubicBezTo>
                  <a:cubicBezTo>
                    <a:pt x="143" y="18"/>
                    <a:pt x="144" y="18"/>
                    <a:pt x="144" y="18"/>
                  </a:cubicBezTo>
                  <a:cubicBezTo>
                    <a:pt x="145" y="18"/>
                    <a:pt x="146" y="18"/>
                    <a:pt x="147" y="18"/>
                  </a:cubicBezTo>
                  <a:cubicBezTo>
                    <a:pt x="147" y="18"/>
                    <a:pt x="147" y="18"/>
                    <a:pt x="148" y="19"/>
                  </a:cubicBezTo>
                  <a:cubicBezTo>
                    <a:pt x="151" y="22"/>
                    <a:pt x="152" y="26"/>
                    <a:pt x="152" y="31"/>
                  </a:cubicBezTo>
                  <a:cubicBezTo>
                    <a:pt x="152" y="36"/>
                    <a:pt x="151" y="42"/>
                    <a:pt x="151" y="45"/>
                  </a:cubicBezTo>
                  <a:cubicBezTo>
                    <a:pt x="151" y="47"/>
                    <a:pt x="151" y="48"/>
                    <a:pt x="152" y="48"/>
                  </a:cubicBezTo>
                  <a:cubicBezTo>
                    <a:pt x="154" y="49"/>
                    <a:pt x="156" y="49"/>
                    <a:pt x="157" y="49"/>
                  </a:cubicBezTo>
                  <a:cubicBezTo>
                    <a:pt x="158" y="49"/>
                    <a:pt x="158" y="49"/>
                    <a:pt x="159" y="49"/>
                  </a:cubicBezTo>
                  <a:cubicBezTo>
                    <a:pt x="162" y="43"/>
                    <a:pt x="176" y="12"/>
                    <a:pt x="186" y="12"/>
                  </a:cubicBezTo>
                  <a:cubicBezTo>
                    <a:pt x="186" y="12"/>
                    <a:pt x="187" y="12"/>
                    <a:pt x="187" y="12"/>
                  </a:cubicBezTo>
                  <a:cubicBezTo>
                    <a:pt x="198" y="16"/>
                    <a:pt x="205" y="16"/>
                    <a:pt x="205" y="16"/>
                  </a:cubicBezTo>
                  <a:cubicBezTo>
                    <a:pt x="205" y="27"/>
                    <a:pt x="205" y="27"/>
                    <a:pt x="205" y="27"/>
                  </a:cubicBezTo>
                  <a:cubicBezTo>
                    <a:pt x="205" y="27"/>
                    <a:pt x="221" y="19"/>
                    <a:pt x="233" y="19"/>
                  </a:cubicBezTo>
                  <a:cubicBezTo>
                    <a:pt x="236" y="19"/>
                    <a:pt x="240" y="20"/>
                    <a:pt x="242" y="22"/>
                  </a:cubicBezTo>
                  <a:cubicBezTo>
                    <a:pt x="250" y="29"/>
                    <a:pt x="252" y="35"/>
                    <a:pt x="252" y="37"/>
                  </a:cubicBezTo>
                  <a:cubicBezTo>
                    <a:pt x="252" y="37"/>
                    <a:pt x="253" y="36"/>
                    <a:pt x="253" y="36"/>
                  </a:cubicBezTo>
                  <a:cubicBezTo>
                    <a:pt x="253" y="36"/>
                    <a:pt x="256" y="37"/>
                    <a:pt x="260" y="37"/>
                  </a:cubicBezTo>
                  <a:cubicBezTo>
                    <a:pt x="267" y="37"/>
                    <a:pt x="278" y="36"/>
                    <a:pt x="282" y="33"/>
                  </a:cubicBezTo>
                  <a:cubicBezTo>
                    <a:pt x="282" y="33"/>
                    <a:pt x="282" y="33"/>
                    <a:pt x="282" y="33"/>
                  </a:cubicBezTo>
                  <a:cubicBezTo>
                    <a:pt x="286" y="27"/>
                    <a:pt x="281" y="16"/>
                    <a:pt x="281" y="16"/>
                  </a:cubicBezTo>
                  <a:cubicBezTo>
                    <a:pt x="281" y="16"/>
                    <a:pt x="282" y="16"/>
                    <a:pt x="282" y="16"/>
                  </a:cubicBezTo>
                  <a:cubicBezTo>
                    <a:pt x="282" y="16"/>
                    <a:pt x="282" y="15"/>
                    <a:pt x="282" y="15"/>
                  </a:cubicBezTo>
                  <a:cubicBezTo>
                    <a:pt x="282" y="15"/>
                    <a:pt x="282" y="15"/>
                    <a:pt x="282" y="15"/>
                  </a:cubicBezTo>
                  <a:cubicBezTo>
                    <a:pt x="282" y="15"/>
                    <a:pt x="282" y="15"/>
                    <a:pt x="282" y="15"/>
                  </a:cubicBezTo>
                  <a:cubicBezTo>
                    <a:pt x="282" y="15"/>
                    <a:pt x="295" y="14"/>
                    <a:pt x="298" y="11"/>
                  </a:cubicBezTo>
                  <a:cubicBezTo>
                    <a:pt x="298" y="11"/>
                    <a:pt x="298" y="11"/>
                    <a:pt x="298" y="11"/>
                  </a:cubicBezTo>
                  <a:cubicBezTo>
                    <a:pt x="299" y="9"/>
                    <a:pt x="298" y="4"/>
                    <a:pt x="296" y="0"/>
                  </a:cubicBezTo>
                  <a:moveTo>
                    <a:pt x="1266" y="0"/>
                  </a:moveTo>
                  <a:cubicBezTo>
                    <a:pt x="415" y="0"/>
                    <a:pt x="415" y="0"/>
                    <a:pt x="415" y="0"/>
                  </a:cubicBezTo>
                  <a:cubicBezTo>
                    <a:pt x="414" y="1"/>
                    <a:pt x="408" y="3"/>
                    <a:pt x="406" y="5"/>
                  </a:cubicBezTo>
                  <a:cubicBezTo>
                    <a:pt x="406" y="5"/>
                    <a:pt x="406" y="6"/>
                    <a:pt x="406" y="6"/>
                  </a:cubicBezTo>
                  <a:cubicBezTo>
                    <a:pt x="406" y="6"/>
                    <a:pt x="406" y="7"/>
                    <a:pt x="407" y="7"/>
                  </a:cubicBezTo>
                  <a:cubicBezTo>
                    <a:pt x="413" y="9"/>
                    <a:pt x="424" y="9"/>
                    <a:pt x="430" y="9"/>
                  </a:cubicBezTo>
                  <a:cubicBezTo>
                    <a:pt x="434" y="9"/>
                    <a:pt x="443" y="11"/>
                    <a:pt x="446" y="11"/>
                  </a:cubicBezTo>
                  <a:cubicBezTo>
                    <a:pt x="448" y="3"/>
                    <a:pt x="448" y="3"/>
                    <a:pt x="448" y="3"/>
                  </a:cubicBezTo>
                  <a:cubicBezTo>
                    <a:pt x="448" y="3"/>
                    <a:pt x="459" y="8"/>
                    <a:pt x="465" y="14"/>
                  </a:cubicBezTo>
                  <a:cubicBezTo>
                    <a:pt x="471" y="20"/>
                    <a:pt x="478" y="40"/>
                    <a:pt x="478" y="40"/>
                  </a:cubicBezTo>
                  <a:cubicBezTo>
                    <a:pt x="478" y="40"/>
                    <a:pt x="483" y="40"/>
                    <a:pt x="487" y="40"/>
                  </a:cubicBezTo>
                  <a:cubicBezTo>
                    <a:pt x="490" y="40"/>
                    <a:pt x="492" y="40"/>
                    <a:pt x="494" y="40"/>
                  </a:cubicBezTo>
                  <a:cubicBezTo>
                    <a:pt x="497" y="41"/>
                    <a:pt x="498" y="48"/>
                    <a:pt x="498" y="53"/>
                  </a:cubicBezTo>
                  <a:cubicBezTo>
                    <a:pt x="498" y="56"/>
                    <a:pt x="498" y="59"/>
                    <a:pt x="498" y="59"/>
                  </a:cubicBezTo>
                  <a:cubicBezTo>
                    <a:pt x="498" y="59"/>
                    <a:pt x="498" y="59"/>
                    <a:pt x="498" y="59"/>
                  </a:cubicBezTo>
                  <a:cubicBezTo>
                    <a:pt x="504" y="71"/>
                    <a:pt x="504" y="71"/>
                    <a:pt x="504" y="71"/>
                  </a:cubicBezTo>
                  <a:cubicBezTo>
                    <a:pt x="509" y="98"/>
                    <a:pt x="509" y="98"/>
                    <a:pt x="509" y="98"/>
                  </a:cubicBezTo>
                  <a:cubicBezTo>
                    <a:pt x="509" y="98"/>
                    <a:pt x="509" y="98"/>
                    <a:pt x="509" y="98"/>
                  </a:cubicBezTo>
                  <a:cubicBezTo>
                    <a:pt x="509" y="98"/>
                    <a:pt x="502" y="103"/>
                    <a:pt x="496" y="103"/>
                  </a:cubicBezTo>
                  <a:cubicBezTo>
                    <a:pt x="495" y="103"/>
                    <a:pt x="495" y="103"/>
                    <a:pt x="495" y="104"/>
                  </a:cubicBezTo>
                  <a:cubicBezTo>
                    <a:pt x="495" y="106"/>
                    <a:pt x="503" y="111"/>
                    <a:pt x="503" y="111"/>
                  </a:cubicBezTo>
                  <a:cubicBezTo>
                    <a:pt x="503" y="111"/>
                    <a:pt x="503" y="111"/>
                    <a:pt x="503" y="112"/>
                  </a:cubicBezTo>
                  <a:cubicBezTo>
                    <a:pt x="503" y="113"/>
                    <a:pt x="502" y="117"/>
                    <a:pt x="500" y="121"/>
                  </a:cubicBezTo>
                  <a:cubicBezTo>
                    <a:pt x="499" y="123"/>
                    <a:pt x="498" y="123"/>
                    <a:pt x="497" y="123"/>
                  </a:cubicBezTo>
                  <a:cubicBezTo>
                    <a:pt x="493" y="123"/>
                    <a:pt x="489" y="120"/>
                    <a:pt x="489" y="120"/>
                  </a:cubicBezTo>
                  <a:cubicBezTo>
                    <a:pt x="489" y="120"/>
                    <a:pt x="489" y="120"/>
                    <a:pt x="489" y="120"/>
                  </a:cubicBezTo>
                  <a:cubicBezTo>
                    <a:pt x="489" y="120"/>
                    <a:pt x="489" y="123"/>
                    <a:pt x="489" y="128"/>
                  </a:cubicBezTo>
                  <a:cubicBezTo>
                    <a:pt x="489" y="130"/>
                    <a:pt x="489" y="132"/>
                    <a:pt x="489" y="135"/>
                  </a:cubicBezTo>
                  <a:cubicBezTo>
                    <a:pt x="488" y="140"/>
                    <a:pt x="485" y="141"/>
                    <a:pt x="483" y="141"/>
                  </a:cubicBezTo>
                  <a:cubicBezTo>
                    <a:pt x="481" y="141"/>
                    <a:pt x="480" y="140"/>
                    <a:pt x="480" y="140"/>
                  </a:cubicBezTo>
                  <a:cubicBezTo>
                    <a:pt x="480" y="140"/>
                    <a:pt x="480" y="140"/>
                    <a:pt x="480" y="140"/>
                  </a:cubicBezTo>
                  <a:cubicBezTo>
                    <a:pt x="481" y="156"/>
                    <a:pt x="481" y="156"/>
                    <a:pt x="481" y="156"/>
                  </a:cubicBezTo>
                  <a:cubicBezTo>
                    <a:pt x="481" y="156"/>
                    <a:pt x="481" y="156"/>
                    <a:pt x="481" y="156"/>
                  </a:cubicBezTo>
                  <a:cubicBezTo>
                    <a:pt x="476" y="158"/>
                    <a:pt x="476" y="158"/>
                    <a:pt x="476" y="158"/>
                  </a:cubicBezTo>
                  <a:cubicBezTo>
                    <a:pt x="476" y="158"/>
                    <a:pt x="476" y="158"/>
                    <a:pt x="476" y="158"/>
                  </a:cubicBezTo>
                  <a:cubicBezTo>
                    <a:pt x="476" y="158"/>
                    <a:pt x="477" y="165"/>
                    <a:pt x="481" y="168"/>
                  </a:cubicBezTo>
                  <a:cubicBezTo>
                    <a:pt x="484" y="172"/>
                    <a:pt x="488" y="180"/>
                    <a:pt x="488" y="180"/>
                  </a:cubicBezTo>
                  <a:cubicBezTo>
                    <a:pt x="488" y="180"/>
                    <a:pt x="488" y="180"/>
                    <a:pt x="488" y="180"/>
                  </a:cubicBezTo>
                  <a:cubicBezTo>
                    <a:pt x="484" y="190"/>
                    <a:pt x="484" y="190"/>
                    <a:pt x="484" y="190"/>
                  </a:cubicBezTo>
                  <a:cubicBezTo>
                    <a:pt x="484" y="190"/>
                    <a:pt x="484" y="190"/>
                    <a:pt x="484" y="190"/>
                  </a:cubicBezTo>
                  <a:cubicBezTo>
                    <a:pt x="484" y="190"/>
                    <a:pt x="496" y="183"/>
                    <a:pt x="502" y="182"/>
                  </a:cubicBezTo>
                  <a:cubicBezTo>
                    <a:pt x="508" y="181"/>
                    <a:pt x="529" y="181"/>
                    <a:pt x="529" y="181"/>
                  </a:cubicBezTo>
                  <a:cubicBezTo>
                    <a:pt x="529" y="181"/>
                    <a:pt x="529" y="182"/>
                    <a:pt x="529" y="182"/>
                  </a:cubicBezTo>
                  <a:cubicBezTo>
                    <a:pt x="517" y="192"/>
                    <a:pt x="517" y="192"/>
                    <a:pt x="517" y="192"/>
                  </a:cubicBezTo>
                  <a:cubicBezTo>
                    <a:pt x="517" y="192"/>
                    <a:pt x="517" y="192"/>
                    <a:pt x="517" y="192"/>
                  </a:cubicBezTo>
                  <a:cubicBezTo>
                    <a:pt x="529" y="202"/>
                    <a:pt x="529" y="202"/>
                    <a:pt x="529" y="202"/>
                  </a:cubicBezTo>
                  <a:cubicBezTo>
                    <a:pt x="532" y="222"/>
                    <a:pt x="532" y="222"/>
                    <a:pt x="532" y="222"/>
                  </a:cubicBezTo>
                  <a:cubicBezTo>
                    <a:pt x="532" y="222"/>
                    <a:pt x="554" y="223"/>
                    <a:pt x="559" y="228"/>
                  </a:cubicBezTo>
                  <a:cubicBezTo>
                    <a:pt x="559" y="228"/>
                    <a:pt x="560" y="229"/>
                    <a:pt x="560" y="230"/>
                  </a:cubicBezTo>
                  <a:cubicBezTo>
                    <a:pt x="560" y="234"/>
                    <a:pt x="547" y="239"/>
                    <a:pt x="547" y="239"/>
                  </a:cubicBezTo>
                  <a:cubicBezTo>
                    <a:pt x="547" y="239"/>
                    <a:pt x="547" y="239"/>
                    <a:pt x="547" y="239"/>
                  </a:cubicBezTo>
                  <a:cubicBezTo>
                    <a:pt x="547" y="239"/>
                    <a:pt x="552" y="246"/>
                    <a:pt x="552" y="249"/>
                  </a:cubicBezTo>
                  <a:cubicBezTo>
                    <a:pt x="552" y="249"/>
                    <a:pt x="552" y="250"/>
                    <a:pt x="551" y="250"/>
                  </a:cubicBezTo>
                  <a:cubicBezTo>
                    <a:pt x="549" y="253"/>
                    <a:pt x="544" y="263"/>
                    <a:pt x="544" y="263"/>
                  </a:cubicBezTo>
                  <a:cubicBezTo>
                    <a:pt x="544" y="263"/>
                    <a:pt x="544" y="263"/>
                    <a:pt x="544" y="263"/>
                  </a:cubicBezTo>
                  <a:cubicBezTo>
                    <a:pt x="574" y="266"/>
                    <a:pt x="574" y="266"/>
                    <a:pt x="574" y="266"/>
                  </a:cubicBezTo>
                  <a:cubicBezTo>
                    <a:pt x="578" y="281"/>
                    <a:pt x="578" y="281"/>
                    <a:pt x="578" y="281"/>
                  </a:cubicBezTo>
                  <a:cubicBezTo>
                    <a:pt x="586" y="280"/>
                    <a:pt x="586" y="280"/>
                    <a:pt x="586" y="280"/>
                  </a:cubicBezTo>
                  <a:cubicBezTo>
                    <a:pt x="586" y="280"/>
                    <a:pt x="586" y="289"/>
                    <a:pt x="588" y="289"/>
                  </a:cubicBezTo>
                  <a:cubicBezTo>
                    <a:pt x="590" y="289"/>
                    <a:pt x="605" y="289"/>
                    <a:pt x="605" y="289"/>
                  </a:cubicBezTo>
                  <a:cubicBezTo>
                    <a:pt x="605" y="289"/>
                    <a:pt x="611" y="276"/>
                    <a:pt x="618" y="276"/>
                  </a:cubicBezTo>
                  <a:cubicBezTo>
                    <a:pt x="619" y="276"/>
                    <a:pt x="619" y="276"/>
                    <a:pt x="619" y="276"/>
                  </a:cubicBezTo>
                  <a:cubicBezTo>
                    <a:pt x="623" y="276"/>
                    <a:pt x="624" y="280"/>
                    <a:pt x="624" y="283"/>
                  </a:cubicBezTo>
                  <a:cubicBezTo>
                    <a:pt x="624" y="287"/>
                    <a:pt x="623" y="290"/>
                    <a:pt x="623" y="290"/>
                  </a:cubicBezTo>
                  <a:cubicBezTo>
                    <a:pt x="623" y="290"/>
                    <a:pt x="623" y="290"/>
                    <a:pt x="623" y="290"/>
                  </a:cubicBezTo>
                  <a:cubicBezTo>
                    <a:pt x="624" y="300"/>
                    <a:pt x="624" y="300"/>
                    <a:pt x="624" y="300"/>
                  </a:cubicBezTo>
                  <a:cubicBezTo>
                    <a:pt x="646" y="301"/>
                    <a:pt x="646" y="301"/>
                    <a:pt x="646" y="301"/>
                  </a:cubicBezTo>
                  <a:cubicBezTo>
                    <a:pt x="646" y="301"/>
                    <a:pt x="646" y="301"/>
                    <a:pt x="646" y="301"/>
                  </a:cubicBezTo>
                  <a:cubicBezTo>
                    <a:pt x="646" y="301"/>
                    <a:pt x="646" y="301"/>
                    <a:pt x="646" y="301"/>
                  </a:cubicBezTo>
                  <a:cubicBezTo>
                    <a:pt x="646" y="283"/>
                    <a:pt x="646" y="283"/>
                    <a:pt x="646" y="283"/>
                  </a:cubicBezTo>
                  <a:cubicBezTo>
                    <a:pt x="646" y="283"/>
                    <a:pt x="633" y="274"/>
                    <a:pt x="632" y="264"/>
                  </a:cubicBezTo>
                  <a:cubicBezTo>
                    <a:pt x="631" y="254"/>
                    <a:pt x="637" y="247"/>
                    <a:pt x="637" y="247"/>
                  </a:cubicBezTo>
                  <a:cubicBezTo>
                    <a:pt x="655" y="249"/>
                    <a:pt x="655" y="249"/>
                    <a:pt x="655" y="249"/>
                  </a:cubicBezTo>
                  <a:cubicBezTo>
                    <a:pt x="655" y="244"/>
                    <a:pt x="656" y="239"/>
                    <a:pt x="657" y="236"/>
                  </a:cubicBezTo>
                  <a:cubicBezTo>
                    <a:pt x="658" y="235"/>
                    <a:pt x="658" y="235"/>
                    <a:pt x="659" y="235"/>
                  </a:cubicBezTo>
                  <a:cubicBezTo>
                    <a:pt x="664" y="235"/>
                    <a:pt x="675" y="247"/>
                    <a:pt x="679" y="247"/>
                  </a:cubicBezTo>
                  <a:cubicBezTo>
                    <a:pt x="684" y="247"/>
                    <a:pt x="690" y="235"/>
                    <a:pt x="690" y="235"/>
                  </a:cubicBezTo>
                  <a:cubicBezTo>
                    <a:pt x="699" y="244"/>
                    <a:pt x="699" y="244"/>
                    <a:pt x="699" y="244"/>
                  </a:cubicBezTo>
                  <a:cubicBezTo>
                    <a:pt x="698" y="234"/>
                    <a:pt x="698" y="234"/>
                    <a:pt x="698" y="234"/>
                  </a:cubicBezTo>
                  <a:cubicBezTo>
                    <a:pt x="702" y="234"/>
                    <a:pt x="702" y="234"/>
                    <a:pt x="702" y="234"/>
                  </a:cubicBezTo>
                  <a:cubicBezTo>
                    <a:pt x="709" y="243"/>
                    <a:pt x="709" y="243"/>
                    <a:pt x="709" y="243"/>
                  </a:cubicBezTo>
                  <a:cubicBezTo>
                    <a:pt x="709" y="243"/>
                    <a:pt x="708" y="247"/>
                    <a:pt x="715" y="247"/>
                  </a:cubicBezTo>
                  <a:cubicBezTo>
                    <a:pt x="716" y="247"/>
                    <a:pt x="717" y="247"/>
                    <a:pt x="718" y="247"/>
                  </a:cubicBezTo>
                  <a:cubicBezTo>
                    <a:pt x="721" y="246"/>
                    <a:pt x="722" y="245"/>
                    <a:pt x="721" y="243"/>
                  </a:cubicBezTo>
                  <a:cubicBezTo>
                    <a:pt x="720" y="240"/>
                    <a:pt x="717" y="237"/>
                    <a:pt x="716" y="235"/>
                  </a:cubicBezTo>
                  <a:cubicBezTo>
                    <a:pt x="715" y="234"/>
                    <a:pt x="715" y="234"/>
                    <a:pt x="715" y="234"/>
                  </a:cubicBezTo>
                  <a:cubicBezTo>
                    <a:pt x="723" y="234"/>
                    <a:pt x="723" y="234"/>
                    <a:pt x="723" y="234"/>
                  </a:cubicBezTo>
                  <a:cubicBezTo>
                    <a:pt x="726" y="239"/>
                    <a:pt x="726" y="239"/>
                    <a:pt x="726" y="239"/>
                  </a:cubicBezTo>
                  <a:cubicBezTo>
                    <a:pt x="726" y="239"/>
                    <a:pt x="732" y="236"/>
                    <a:pt x="737" y="234"/>
                  </a:cubicBezTo>
                  <a:cubicBezTo>
                    <a:pt x="742" y="233"/>
                    <a:pt x="738" y="222"/>
                    <a:pt x="741" y="219"/>
                  </a:cubicBezTo>
                  <a:cubicBezTo>
                    <a:pt x="744" y="215"/>
                    <a:pt x="755" y="212"/>
                    <a:pt x="755" y="212"/>
                  </a:cubicBezTo>
                  <a:cubicBezTo>
                    <a:pt x="772" y="228"/>
                    <a:pt x="772" y="228"/>
                    <a:pt x="772" y="228"/>
                  </a:cubicBezTo>
                  <a:cubicBezTo>
                    <a:pt x="788" y="225"/>
                    <a:pt x="788" y="225"/>
                    <a:pt x="788" y="225"/>
                  </a:cubicBezTo>
                  <a:cubicBezTo>
                    <a:pt x="791" y="231"/>
                    <a:pt x="791" y="231"/>
                    <a:pt x="791" y="231"/>
                  </a:cubicBezTo>
                  <a:cubicBezTo>
                    <a:pt x="791" y="231"/>
                    <a:pt x="792" y="231"/>
                    <a:pt x="793" y="231"/>
                  </a:cubicBezTo>
                  <a:cubicBezTo>
                    <a:pt x="797" y="231"/>
                    <a:pt x="807" y="231"/>
                    <a:pt x="810" y="236"/>
                  </a:cubicBezTo>
                  <a:cubicBezTo>
                    <a:pt x="811" y="237"/>
                    <a:pt x="811" y="238"/>
                    <a:pt x="811" y="238"/>
                  </a:cubicBezTo>
                  <a:cubicBezTo>
                    <a:pt x="811" y="243"/>
                    <a:pt x="802" y="247"/>
                    <a:pt x="802" y="247"/>
                  </a:cubicBezTo>
                  <a:cubicBezTo>
                    <a:pt x="802" y="247"/>
                    <a:pt x="802" y="247"/>
                    <a:pt x="802" y="247"/>
                  </a:cubicBezTo>
                  <a:cubicBezTo>
                    <a:pt x="805" y="255"/>
                    <a:pt x="805" y="255"/>
                    <a:pt x="805" y="255"/>
                  </a:cubicBezTo>
                  <a:cubicBezTo>
                    <a:pt x="810" y="258"/>
                    <a:pt x="810" y="258"/>
                    <a:pt x="810" y="258"/>
                  </a:cubicBezTo>
                  <a:cubicBezTo>
                    <a:pt x="810" y="268"/>
                    <a:pt x="810" y="268"/>
                    <a:pt x="810" y="268"/>
                  </a:cubicBezTo>
                  <a:cubicBezTo>
                    <a:pt x="818" y="268"/>
                    <a:pt x="818" y="268"/>
                    <a:pt x="818" y="268"/>
                  </a:cubicBezTo>
                  <a:cubicBezTo>
                    <a:pt x="818" y="268"/>
                    <a:pt x="821" y="272"/>
                    <a:pt x="827" y="277"/>
                  </a:cubicBezTo>
                  <a:cubicBezTo>
                    <a:pt x="830" y="281"/>
                    <a:pt x="835" y="281"/>
                    <a:pt x="840" y="281"/>
                  </a:cubicBezTo>
                  <a:cubicBezTo>
                    <a:pt x="840" y="281"/>
                    <a:pt x="841" y="281"/>
                    <a:pt x="842" y="281"/>
                  </a:cubicBezTo>
                  <a:cubicBezTo>
                    <a:pt x="843" y="281"/>
                    <a:pt x="843" y="281"/>
                    <a:pt x="844" y="281"/>
                  </a:cubicBezTo>
                  <a:cubicBezTo>
                    <a:pt x="845" y="281"/>
                    <a:pt x="847" y="281"/>
                    <a:pt x="848" y="281"/>
                  </a:cubicBezTo>
                  <a:cubicBezTo>
                    <a:pt x="851" y="281"/>
                    <a:pt x="853" y="283"/>
                    <a:pt x="854" y="283"/>
                  </a:cubicBezTo>
                  <a:cubicBezTo>
                    <a:pt x="876" y="269"/>
                    <a:pt x="876" y="269"/>
                    <a:pt x="876" y="269"/>
                  </a:cubicBezTo>
                  <a:cubicBezTo>
                    <a:pt x="885" y="275"/>
                    <a:pt x="885" y="275"/>
                    <a:pt x="885" y="275"/>
                  </a:cubicBezTo>
                  <a:cubicBezTo>
                    <a:pt x="885" y="275"/>
                    <a:pt x="919" y="275"/>
                    <a:pt x="924" y="283"/>
                  </a:cubicBezTo>
                  <a:cubicBezTo>
                    <a:pt x="927" y="292"/>
                    <a:pt x="916" y="309"/>
                    <a:pt x="921" y="317"/>
                  </a:cubicBezTo>
                  <a:cubicBezTo>
                    <a:pt x="927" y="325"/>
                    <a:pt x="943" y="337"/>
                    <a:pt x="943" y="337"/>
                  </a:cubicBezTo>
                  <a:cubicBezTo>
                    <a:pt x="954" y="335"/>
                    <a:pt x="954" y="335"/>
                    <a:pt x="954" y="335"/>
                  </a:cubicBezTo>
                  <a:cubicBezTo>
                    <a:pt x="954" y="326"/>
                    <a:pt x="954" y="326"/>
                    <a:pt x="954" y="326"/>
                  </a:cubicBezTo>
                  <a:cubicBezTo>
                    <a:pt x="954" y="326"/>
                    <a:pt x="947" y="302"/>
                    <a:pt x="956" y="289"/>
                  </a:cubicBezTo>
                  <a:cubicBezTo>
                    <a:pt x="965" y="277"/>
                    <a:pt x="985" y="279"/>
                    <a:pt x="996" y="277"/>
                  </a:cubicBezTo>
                  <a:cubicBezTo>
                    <a:pt x="1006" y="274"/>
                    <a:pt x="1038" y="268"/>
                    <a:pt x="1038" y="260"/>
                  </a:cubicBezTo>
                  <a:cubicBezTo>
                    <a:pt x="1039" y="253"/>
                    <a:pt x="1039" y="230"/>
                    <a:pt x="1046" y="228"/>
                  </a:cubicBezTo>
                  <a:cubicBezTo>
                    <a:pt x="1046" y="228"/>
                    <a:pt x="1046" y="228"/>
                    <a:pt x="1046" y="228"/>
                  </a:cubicBezTo>
                  <a:cubicBezTo>
                    <a:pt x="1049" y="228"/>
                    <a:pt x="1052" y="234"/>
                    <a:pt x="1055" y="239"/>
                  </a:cubicBezTo>
                  <a:cubicBezTo>
                    <a:pt x="1058" y="244"/>
                    <a:pt x="1060" y="250"/>
                    <a:pt x="1063" y="250"/>
                  </a:cubicBezTo>
                  <a:cubicBezTo>
                    <a:pt x="1064" y="250"/>
                    <a:pt x="1064" y="250"/>
                    <a:pt x="1064" y="250"/>
                  </a:cubicBezTo>
                  <a:cubicBezTo>
                    <a:pt x="1072" y="247"/>
                    <a:pt x="1087" y="224"/>
                    <a:pt x="1087" y="224"/>
                  </a:cubicBezTo>
                  <a:cubicBezTo>
                    <a:pt x="1095" y="231"/>
                    <a:pt x="1095" y="231"/>
                    <a:pt x="1095" y="231"/>
                  </a:cubicBezTo>
                  <a:cubicBezTo>
                    <a:pt x="1112" y="226"/>
                    <a:pt x="1112" y="226"/>
                    <a:pt x="1112" y="226"/>
                  </a:cubicBezTo>
                  <a:cubicBezTo>
                    <a:pt x="1112" y="226"/>
                    <a:pt x="1120" y="229"/>
                    <a:pt x="1128" y="229"/>
                  </a:cubicBezTo>
                  <a:cubicBezTo>
                    <a:pt x="1133" y="229"/>
                    <a:pt x="1137" y="228"/>
                    <a:pt x="1140" y="226"/>
                  </a:cubicBezTo>
                  <a:cubicBezTo>
                    <a:pt x="1149" y="221"/>
                    <a:pt x="1153" y="219"/>
                    <a:pt x="1158" y="215"/>
                  </a:cubicBezTo>
                  <a:cubicBezTo>
                    <a:pt x="1163" y="211"/>
                    <a:pt x="1185" y="192"/>
                    <a:pt x="1189" y="185"/>
                  </a:cubicBezTo>
                  <a:cubicBezTo>
                    <a:pt x="1192" y="177"/>
                    <a:pt x="1182" y="162"/>
                    <a:pt x="1182" y="162"/>
                  </a:cubicBezTo>
                  <a:cubicBezTo>
                    <a:pt x="1192" y="162"/>
                    <a:pt x="1192" y="162"/>
                    <a:pt x="1192" y="162"/>
                  </a:cubicBezTo>
                  <a:cubicBezTo>
                    <a:pt x="1196" y="147"/>
                    <a:pt x="1196" y="147"/>
                    <a:pt x="1196" y="147"/>
                  </a:cubicBezTo>
                  <a:cubicBezTo>
                    <a:pt x="1207" y="148"/>
                    <a:pt x="1207" y="148"/>
                    <a:pt x="1207" y="148"/>
                  </a:cubicBezTo>
                  <a:cubicBezTo>
                    <a:pt x="1213" y="129"/>
                    <a:pt x="1213" y="129"/>
                    <a:pt x="1213" y="129"/>
                  </a:cubicBezTo>
                  <a:cubicBezTo>
                    <a:pt x="1219" y="129"/>
                    <a:pt x="1219" y="129"/>
                    <a:pt x="1219" y="129"/>
                  </a:cubicBezTo>
                  <a:cubicBezTo>
                    <a:pt x="1222" y="109"/>
                    <a:pt x="1222" y="109"/>
                    <a:pt x="1222" y="109"/>
                  </a:cubicBezTo>
                  <a:cubicBezTo>
                    <a:pt x="1222" y="109"/>
                    <a:pt x="1223" y="109"/>
                    <a:pt x="1224" y="109"/>
                  </a:cubicBezTo>
                  <a:cubicBezTo>
                    <a:pt x="1227" y="109"/>
                    <a:pt x="1232" y="107"/>
                    <a:pt x="1232" y="96"/>
                  </a:cubicBezTo>
                  <a:cubicBezTo>
                    <a:pt x="1232" y="80"/>
                    <a:pt x="1222" y="82"/>
                    <a:pt x="1226" y="76"/>
                  </a:cubicBezTo>
                  <a:cubicBezTo>
                    <a:pt x="1229" y="69"/>
                    <a:pt x="1244" y="71"/>
                    <a:pt x="1244" y="58"/>
                  </a:cubicBezTo>
                  <a:cubicBezTo>
                    <a:pt x="1244" y="45"/>
                    <a:pt x="1235" y="45"/>
                    <a:pt x="1236" y="40"/>
                  </a:cubicBezTo>
                  <a:cubicBezTo>
                    <a:pt x="1236" y="34"/>
                    <a:pt x="1244" y="31"/>
                    <a:pt x="1244" y="31"/>
                  </a:cubicBezTo>
                  <a:cubicBezTo>
                    <a:pt x="1245" y="12"/>
                    <a:pt x="1245" y="12"/>
                    <a:pt x="1245" y="12"/>
                  </a:cubicBezTo>
                  <a:cubicBezTo>
                    <a:pt x="1245" y="12"/>
                    <a:pt x="1258" y="8"/>
                    <a:pt x="12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Freeform 36">
              <a:extLst>
                <a:ext uri="{FF2B5EF4-FFF2-40B4-BE49-F238E27FC236}">
                  <a16:creationId xmlns:a16="http://schemas.microsoft.com/office/drawing/2014/main" id="{16F8E1E4-2834-4D33-B72E-D80D95B8C1D3}"/>
                </a:ext>
              </a:extLst>
            </p:cNvPr>
            <p:cNvSpPr>
              <a:spLocks/>
            </p:cNvSpPr>
            <p:nvPr/>
          </p:nvSpPr>
          <p:spPr bwMode="gray">
            <a:xfrm>
              <a:off x="2252034" y="2622656"/>
              <a:ext cx="1005050" cy="527702"/>
            </a:xfrm>
            <a:custGeom>
              <a:avLst/>
              <a:gdLst>
                <a:gd name="T0" fmla="*/ 0 w 362"/>
                <a:gd name="T1" fmla="*/ 0 h 190"/>
                <a:gd name="T2" fmla="*/ 12 w 362"/>
                <a:gd name="T3" fmla="*/ 9 h 190"/>
                <a:gd name="T4" fmla="*/ 28 w 362"/>
                <a:gd name="T5" fmla="*/ 15 h 190"/>
                <a:gd name="T6" fmla="*/ 37 w 362"/>
                <a:gd name="T7" fmla="*/ 29 h 190"/>
                <a:gd name="T8" fmla="*/ 41 w 362"/>
                <a:gd name="T9" fmla="*/ 53 h 190"/>
                <a:gd name="T10" fmla="*/ 45 w 362"/>
                <a:gd name="T11" fmla="*/ 54 h 190"/>
                <a:gd name="T12" fmla="*/ 54 w 362"/>
                <a:gd name="T13" fmla="*/ 57 h 190"/>
                <a:gd name="T14" fmla="*/ 56 w 362"/>
                <a:gd name="T15" fmla="*/ 82 h 190"/>
                <a:gd name="T16" fmla="*/ 46 w 362"/>
                <a:gd name="T17" fmla="*/ 78 h 190"/>
                <a:gd name="T18" fmla="*/ 27 w 362"/>
                <a:gd name="T19" fmla="*/ 92 h 190"/>
                <a:gd name="T20" fmla="*/ 18 w 362"/>
                <a:gd name="T21" fmla="*/ 95 h 190"/>
                <a:gd name="T22" fmla="*/ 9 w 362"/>
                <a:gd name="T23" fmla="*/ 110 h 190"/>
                <a:gd name="T24" fmla="*/ 22 w 362"/>
                <a:gd name="T25" fmla="*/ 132 h 190"/>
                <a:gd name="T26" fmla="*/ 47 w 362"/>
                <a:gd name="T27" fmla="*/ 137 h 190"/>
                <a:gd name="T28" fmla="*/ 93 w 362"/>
                <a:gd name="T29" fmla="*/ 130 h 190"/>
                <a:gd name="T30" fmla="*/ 120 w 362"/>
                <a:gd name="T31" fmla="*/ 122 h 190"/>
                <a:gd name="T32" fmla="*/ 156 w 362"/>
                <a:gd name="T33" fmla="*/ 117 h 190"/>
                <a:gd name="T34" fmla="*/ 189 w 362"/>
                <a:gd name="T35" fmla="*/ 157 h 190"/>
                <a:gd name="T36" fmla="*/ 242 w 362"/>
                <a:gd name="T37" fmla="*/ 190 h 190"/>
                <a:gd name="T38" fmla="*/ 253 w 362"/>
                <a:gd name="T39" fmla="*/ 188 h 190"/>
                <a:gd name="T40" fmla="*/ 251 w 362"/>
                <a:gd name="T41" fmla="*/ 188 h 190"/>
                <a:gd name="T42" fmla="*/ 260 w 362"/>
                <a:gd name="T43" fmla="*/ 185 h 190"/>
                <a:gd name="T44" fmla="*/ 263 w 362"/>
                <a:gd name="T45" fmla="*/ 172 h 190"/>
                <a:gd name="T46" fmla="*/ 278 w 362"/>
                <a:gd name="T47" fmla="*/ 176 h 190"/>
                <a:gd name="T48" fmla="*/ 290 w 362"/>
                <a:gd name="T49" fmla="*/ 172 h 190"/>
                <a:gd name="T50" fmla="*/ 290 w 362"/>
                <a:gd name="T51" fmla="*/ 173 h 190"/>
                <a:gd name="T52" fmla="*/ 316 w 362"/>
                <a:gd name="T53" fmla="*/ 169 h 190"/>
                <a:gd name="T54" fmla="*/ 325 w 362"/>
                <a:gd name="T55" fmla="*/ 176 h 190"/>
                <a:gd name="T56" fmla="*/ 341 w 362"/>
                <a:gd name="T57" fmla="*/ 169 h 190"/>
                <a:gd name="T58" fmla="*/ 323 w 362"/>
                <a:gd name="T59" fmla="*/ 130 h 190"/>
                <a:gd name="T60" fmla="*/ 306 w 362"/>
                <a:gd name="T61" fmla="*/ 113 h 190"/>
                <a:gd name="T62" fmla="*/ 301 w 362"/>
                <a:gd name="T63" fmla="*/ 87 h 190"/>
                <a:gd name="T64" fmla="*/ 287 w 362"/>
                <a:gd name="T65" fmla="*/ 81 h 190"/>
                <a:gd name="T66" fmla="*/ 275 w 362"/>
                <a:gd name="T67" fmla="*/ 70 h 190"/>
                <a:gd name="T68" fmla="*/ 283 w 362"/>
                <a:gd name="T69" fmla="*/ 51 h 190"/>
                <a:gd name="T70" fmla="*/ 293 w 362"/>
                <a:gd name="T71" fmla="*/ 37 h 190"/>
                <a:gd name="T72" fmla="*/ 304 w 362"/>
                <a:gd name="T73" fmla="*/ 24 h 190"/>
                <a:gd name="T74" fmla="*/ 311 w 362"/>
                <a:gd name="T75" fmla="*/ 29 h 190"/>
                <a:gd name="T76" fmla="*/ 318 w 362"/>
                <a:gd name="T77" fmla="*/ 34 h 190"/>
                <a:gd name="T78" fmla="*/ 331 w 362"/>
                <a:gd name="T79" fmla="*/ 28 h 190"/>
                <a:gd name="T80" fmla="*/ 332 w 362"/>
                <a:gd name="T81" fmla="*/ 27 h 190"/>
                <a:gd name="T82" fmla="*/ 348 w 362"/>
                <a:gd name="T83" fmla="*/ 27 h 190"/>
                <a:gd name="T84" fmla="*/ 354 w 362"/>
                <a:gd name="T85" fmla="*/ 14 h 190"/>
                <a:gd name="T86" fmla="*/ 360 w 362"/>
                <a:gd name="T87" fmla="*/ 1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2" h="190">
                  <a:moveTo>
                    <a:pt x="362" y="0"/>
                  </a:moveTo>
                  <a:cubicBezTo>
                    <a:pt x="0" y="0"/>
                    <a:pt x="0" y="0"/>
                    <a:pt x="0" y="0"/>
                  </a:cubicBezTo>
                  <a:cubicBezTo>
                    <a:pt x="2" y="2"/>
                    <a:pt x="3" y="4"/>
                    <a:pt x="4" y="5"/>
                  </a:cubicBezTo>
                  <a:cubicBezTo>
                    <a:pt x="6" y="8"/>
                    <a:pt x="9" y="9"/>
                    <a:pt x="12" y="9"/>
                  </a:cubicBezTo>
                  <a:cubicBezTo>
                    <a:pt x="17" y="9"/>
                    <a:pt x="21" y="6"/>
                    <a:pt x="21" y="6"/>
                  </a:cubicBezTo>
                  <a:cubicBezTo>
                    <a:pt x="28" y="15"/>
                    <a:pt x="28" y="15"/>
                    <a:pt x="28" y="15"/>
                  </a:cubicBezTo>
                  <a:cubicBezTo>
                    <a:pt x="38" y="14"/>
                    <a:pt x="38" y="14"/>
                    <a:pt x="38" y="14"/>
                  </a:cubicBezTo>
                  <a:cubicBezTo>
                    <a:pt x="37" y="29"/>
                    <a:pt x="37" y="29"/>
                    <a:pt x="37" y="29"/>
                  </a:cubicBezTo>
                  <a:cubicBezTo>
                    <a:pt x="39" y="31"/>
                    <a:pt x="39" y="31"/>
                    <a:pt x="39" y="31"/>
                  </a:cubicBezTo>
                  <a:cubicBezTo>
                    <a:pt x="39" y="31"/>
                    <a:pt x="39" y="48"/>
                    <a:pt x="41" y="53"/>
                  </a:cubicBezTo>
                  <a:cubicBezTo>
                    <a:pt x="41" y="54"/>
                    <a:pt x="42" y="55"/>
                    <a:pt x="43" y="55"/>
                  </a:cubicBezTo>
                  <a:cubicBezTo>
                    <a:pt x="44" y="55"/>
                    <a:pt x="44" y="54"/>
                    <a:pt x="45" y="54"/>
                  </a:cubicBezTo>
                  <a:cubicBezTo>
                    <a:pt x="46" y="54"/>
                    <a:pt x="47" y="53"/>
                    <a:pt x="48" y="53"/>
                  </a:cubicBezTo>
                  <a:cubicBezTo>
                    <a:pt x="50" y="53"/>
                    <a:pt x="52" y="54"/>
                    <a:pt x="54" y="57"/>
                  </a:cubicBezTo>
                  <a:cubicBezTo>
                    <a:pt x="60" y="65"/>
                    <a:pt x="61" y="77"/>
                    <a:pt x="57" y="81"/>
                  </a:cubicBezTo>
                  <a:cubicBezTo>
                    <a:pt x="57" y="82"/>
                    <a:pt x="57" y="82"/>
                    <a:pt x="56" y="82"/>
                  </a:cubicBezTo>
                  <a:cubicBezTo>
                    <a:pt x="55" y="82"/>
                    <a:pt x="54" y="81"/>
                    <a:pt x="53" y="80"/>
                  </a:cubicBezTo>
                  <a:cubicBezTo>
                    <a:pt x="51" y="79"/>
                    <a:pt x="49" y="78"/>
                    <a:pt x="46" y="78"/>
                  </a:cubicBezTo>
                  <a:cubicBezTo>
                    <a:pt x="44" y="78"/>
                    <a:pt x="42" y="79"/>
                    <a:pt x="39" y="80"/>
                  </a:cubicBezTo>
                  <a:cubicBezTo>
                    <a:pt x="26" y="84"/>
                    <a:pt x="30" y="87"/>
                    <a:pt x="27" y="92"/>
                  </a:cubicBezTo>
                  <a:cubicBezTo>
                    <a:pt x="26" y="94"/>
                    <a:pt x="22" y="95"/>
                    <a:pt x="20" y="95"/>
                  </a:cubicBezTo>
                  <a:cubicBezTo>
                    <a:pt x="19" y="95"/>
                    <a:pt x="18" y="95"/>
                    <a:pt x="18" y="95"/>
                  </a:cubicBezTo>
                  <a:cubicBezTo>
                    <a:pt x="16" y="103"/>
                    <a:pt x="16" y="103"/>
                    <a:pt x="16" y="103"/>
                  </a:cubicBezTo>
                  <a:cubicBezTo>
                    <a:pt x="16" y="103"/>
                    <a:pt x="13" y="108"/>
                    <a:pt x="9" y="110"/>
                  </a:cubicBezTo>
                  <a:cubicBezTo>
                    <a:pt x="5" y="112"/>
                    <a:pt x="8" y="133"/>
                    <a:pt x="9" y="138"/>
                  </a:cubicBezTo>
                  <a:cubicBezTo>
                    <a:pt x="16" y="135"/>
                    <a:pt x="22" y="132"/>
                    <a:pt x="22" y="132"/>
                  </a:cubicBezTo>
                  <a:cubicBezTo>
                    <a:pt x="22" y="132"/>
                    <a:pt x="39" y="137"/>
                    <a:pt x="46" y="137"/>
                  </a:cubicBezTo>
                  <a:cubicBezTo>
                    <a:pt x="46" y="137"/>
                    <a:pt x="47" y="137"/>
                    <a:pt x="47" y="137"/>
                  </a:cubicBezTo>
                  <a:cubicBezTo>
                    <a:pt x="55" y="137"/>
                    <a:pt x="76" y="125"/>
                    <a:pt x="76" y="125"/>
                  </a:cubicBezTo>
                  <a:cubicBezTo>
                    <a:pt x="76" y="125"/>
                    <a:pt x="85" y="130"/>
                    <a:pt x="93" y="130"/>
                  </a:cubicBezTo>
                  <a:cubicBezTo>
                    <a:pt x="93" y="130"/>
                    <a:pt x="94" y="130"/>
                    <a:pt x="95" y="130"/>
                  </a:cubicBezTo>
                  <a:cubicBezTo>
                    <a:pt x="103" y="129"/>
                    <a:pt x="120" y="122"/>
                    <a:pt x="120" y="122"/>
                  </a:cubicBezTo>
                  <a:cubicBezTo>
                    <a:pt x="140" y="127"/>
                    <a:pt x="140" y="127"/>
                    <a:pt x="140" y="127"/>
                  </a:cubicBezTo>
                  <a:cubicBezTo>
                    <a:pt x="140" y="127"/>
                    <a:pt x="146" y="117"/>
                    <a:pt x="156" y="117"/>
                  </a:cubicBezTo>
                  <a:cubicBezTo>
                    <a:pt x="159" y="117"/>
                    <a:pt x="161" y="118"/>
                    <a:pt x="164" y="120"/>
                  </a:cubicBezTo>
                  <a:cubicBezTo>
                    <a:pt x="177" y="129"/>
                    <a:pt x="178" y="155"/>
                    <a:pt x="189" y="157"/>
                  </a:cubicBezTo>
                  <a:cubicBezTo>
                    <a:pt x="199" y="159"/>
                    <a:pt x="219" y="159"/>
                    <a:pt x="226" y="166"/>
                  </a:cubicBezTo>
                  <a:cubicBezTo>
                    <a:pt x="233" y="173"/>
                    <a:pt x="234" y="189"/>
                    <a:pt x="242" y="190"/>
                  </a:cubicBezTo>
                  <a:cubicBezTo>
                    <a:pt x="244" y="190"/>
                    <a:pt x="247" y="190"/>
                    <a:pt x="250" y="190"/>
                  </a:cubicBezTo>
                  <a:cubicBezTo>
                    <a:pt x="251" y="189"/>
                    <a:pt x="252" y="189"/>
                    <a:pt x="253" y="188"/>
                  </a:cubicBezTo>
                  <a:cubicBezTo>
                    <a:pt x="253" y="188"/>
                    <a:pt x="252" y="188"/>
                    <a:pt x="251" y="188"/>
                  </a:cubicBezTo>
                  <a:cubicBezTo>
                    <a:pt x="251" y="188"/>
                    <a:pt x="251" y="188"/>
                    <a:pt x="251" y="188"/>
                  </a:cubicBezTo>
                  <a:cubicBezTo>
                    <a:pt x="251" y="188"/>
                    <a:pt x="251" y="188"/>
                    <a:pt x="251" y="188"/>
                  </a:cubicBezTo>
                  <a:cubicBezTo>
                    <a:pt x="251" y="188"/>
                    <a:pt x="251" y="188"/>
                    <a:pt x="260" y="185"/>
                  </a:cubicBezTo>
                  <a:cubicBezTo>
                    <a:pt x="259" y="183"/>
                    <a:pt x="256" y="177"/>
                    <a:pt x="259" y="174"/>
                  </a:cubicBezTo>
                  <a:cubicBezTo>
                    <a:pt x="259" y="173"/>
                    <a:pt x="261" y="172"/>
                    <a:pt x="263" y="172"/>
                  </a:cubicBezTo>
                  <a:cubicBezTo>
                    <a:pt x="263" y="172"/>
                    <a:pt x="264" y="172"/>
                    <a:pt x="264" y="172"/>
                  </a:cubicBezTo>
                  <a:cubicBezTo>
                    <a:pt x="272" y="172"/>
                    <a:pt x="278" y="176"/>
                    <a:pt x="278" y="176"/>
                  </a:cubicBezTo>
                  <a:cubicBezTo>
                    <a:pt x="278" y="176"/>
                    <a:pt x="278" y="176"/>
                    <a:pt x="290" y="172"/>
                  </a:cubicBezTo>
                  <a:cubicBezTo>
                    <a:pt x="290" y="172"/>
                    <a:pt x="290" y="172"/>
                    <a:pt x="290" y="172"/>
                  </a:cubicBezTo>
                  <a:cubicBezTo>
                    <a:pt x="290" y="172"/>
                    <a:pt x="290" y="172"/>
                    <a:pt x="290" y="172"/>
                  </a:cubicBezTo>
                  <a:cubicBezTo>
                    <a:pt x="290" y="172"/>
                    <a:pt x="290" y="172"/>
                    <a:pt x="290" y="173"/>
                  </a:cubicBezTo>
                  <a:cubicBezTo>
                    <a:pt x="290" y="175"/>
                    <a:pt x="291" y="178"/>
                    <a:pt x="299" y="178"/>
                  </a:cubicBezTo>
                  <a:cubicBezTo>
                    <a:pt x="309" y="178"/>
                    <a:pt x="308" y="170"/>
                    <a:pt x="316" y="169"/>
                  </a:cubicBezTo>
                  <a:cubicBezTo>
                    <a:pt x="317" y="169"/>
                    <a:pt x="317" y="169"/>
                    <a:pt x="318" y="169"/>
                  </a:cubicBezTo>
                  <a:cubicBezTo>
                    <a:pt x="323" y="169"/>
                    <a:pt x="317" y="176"/>
                    <a:pt x="325" y="176"/>
                  </a:cubicBezTo>
                  <a:cubicBezTo>
                    <a:pt x="332" y="176"/>
                    <a:pt x="337" y="175"/>
                    <a:pt x="340" y="172"/>
                  </a:cubicBezTo>
                  <a:cubicBezTo>
                    <a:pt x="340" y="171"/>
                    <a:pt x="341" y="170"/>
                    <a:pt x="341" y="169"/>
                  </a:cubicBezTo>
                  <a:cubicBezTo>
                    <a:pt x="342" y="162"/>
                    <a:pt x="334" y="151"/>
                    <a:pt x="334" y="151"/>
                  </a:cubicBezTo>
                  <a:cubicBezTo>
                    <a:pt x="323" y="130"/>
                    <a:pt x="323" y="130"/>
                    <a:pt x="323" y="130"/>
                  </a:cubicBezTo>
                  <a:cubicBezTo>
                    <a:pt x="323" y="119"/>
                    <a:pt x="323" y="119"/>
                    <a:pt x="323" y="119"/>
                  </a:cubicBezTo>
                  <a:cubicBezTo>
                    <a:pt x="323" y="119"/>
                    <a:pt x="311" y="119"/>
                    <a:pt x="306" y="113"/>
                  </a:cubicBezTo>
                  <a:cubicBezTo>
                    <a:pt x="301" y="108"/>
                    <a:pt x="299" y="102"/>
                    <a:pt x="299" y="102"/>
                  </a:cubicBezTo>
                  <a:cubicBezTo>
                    <a:pt x="301" y="87"/>
                    <a:pt x="301" y="87"/>
                    <a:pt x="301" y="87"/>
                  </a:cubicBezTo>
                  <a:cubicBezTo>
                    <a:pt x="300" y="80"/>
                    <a:pt x="300" y="80"/>
                    <a:pt x="300" y="80"/>
                  </a:cubicBezTo>
                  <a:cubicBezTo>
                    <a:pt x="287" y="81"/>
                    <a:pt x="287" y="81"/>
                    <a:pt x="287" y="81"/>
                  </a:cubicBezTo>
                  <a:cubicBezTo>
                    <a:pt x="287" y="81"/>
                    <a:pt x="286" y="81"/>
                    <a:pt x="285" y="81"/>
                  </a:cubicBezTo>
                  <a:cubicBezTo>
                    <a:pt x="283" y="81"/>
                    <a:pt x="275" y="80"/>
                    <a:pt x="275" y="70"/>
                  </a:cubicBezTo>
                  <a:cubicBezTo>
                    <a:pt x="275" y="60"/>
                    <a:pt x="276" y="58"/>
                    <a:pt x="279" y="55"/>
                  </a:cubicBezTo>
                  <a:cubicBezTo>
                    <a:pt x="280" y="54"/>
                    <a:pt x="281" y="52"/>
                    <a:pt x="283" y="51"/>
                  </a:cubicBezTo>
                  <a:cubicBezTo>
                    <a:pt x="284" y="50"/>
                    <a:pt x="285" y="49"/>
                    <a:pt x="286" y="48"/>
                  </a:cubicBezTo>
                  <a:cubicBezTo>
                    <a:pt x="290" y="43"/>
                    <a:pt x="293" y="37"/>
                    <a:pt x="293" y="37"/>
                  </a:cubicBezTo>
                  <a:cubicBezTo>
                    <a:pt x="293" y="37"/>
                    <a:pt x="293" y="32"/>
                    <a:pt x="297" y="28"/>
                  </a:cubicBezTo>
                  <a:cubicBezTo>
                    <a:pt x="298" y="26"/>
                    <a:pt x="300" y="25"/>
                    <a:pt x="304" y="24"/>
                  </a:cubicBezTo>
                  <a:cubicBezTo>
                    <a:pt x="305" y="24"/>
                    <a:pt x="305" y="24"/>
                    <a:pt x="306" y="24"/>
                  </a:cubicBezTo>
                  <a:cubicBezTo>
                    <a:pt x="309" y="24"/>
                    <a:pt x="310" y="27"/>
                    <a:pt x="311" y="29"/>
                  </a:cubicBezTo>
                  <a:cubicBezTo>
                    <a:pt x="312" y="32"/>
                    <a:pt x="313" y="34"/>
                    <a:pt x="317" y="34"/>
                  </a:cubicBezTo>
                  <a:cubicBezTo>
                    <a:pt x="317" y="34"/>
                    <a:pt x="318" y="34"/>
                    <a:pt x="318" y="34"/>
                  </a:cubicBezTo>
                  <a:cubicBezTo>
                    <a:pt x="325" y="33"/>
                    <a:pt x="329" y="30"/>
                    <a:pt x="331" y="28"/>
                  </a:cubicBezTo>
                  <a:cubicBezTo>
                    <a:pt x="331" y="28"/>
                    <a:pt x="331" y="28"/>
                    <a:pt x="331" y="28"/>
                  </a:cubicBezTo>
                  <a:cubicBezTo>
                    <a:pt x="331" y="28"/>
                    <a:pt x="331" y="28"/>
                    <a:pt x="331" y="28"/>
                  </a:cubicBezTo>
                  <a:cubicBezTo>
                    <a:pt x="332" y="27"/>
                    <a:pt x="332" y="27"/>
                    <a:pt x="332" y="27"/>
                  </a:cubicBezTo>
                  <a:cubicBezTo>
                    <a:pt x="332" y="27"/>
                    <a:pt x="337" y="29"/>
                    <a:pt x="342" y="29"/>
                  </a:cubicBezTo>
                  <a:cubicBezTo>
                    <a:pt x="344" y="29"/>
                    <a:pt x="346" y="29"/>
                    <a:pt x="348" y="27"/>
                  </a:cubicBezTo>
                  <a:cubicBezTo>
                    <a:pt x="353" y="21"/>
                    <a:pt x="354" y="14"/>
                    <a:pt x="354" y="14"/>
                  </a:cubicBezTo>
                  <a:cubicBezTo>
                    <a:pt x="354" y="14"/>
                    <a:pt x="354" y="14"/>
                    <a:pt x="354" y="14"/>
                  </a:cubicBezTo>
                  <a:cubicBezTo>
                    <a:pt x="354" y="13"/>
                    <a:pt x="354" y="13"/>
                    <a:pt x="354" y="13"/>
                  </a:cubicBezTo>
                  <a:cubicBezTo>
                    <a:pt x="354" y="13"/>
                    <a:pt x="354" y="13"/>
                    <a:pt x="360" y="10"/>
                  </a:cubicBezTo>
                  <a:cubicBezTo>
                    <a:pt x="361" y="8"/>
                    <a:pt x="361" y="4"/>
                    <a:pt x="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Freeform 37">
              <a:extLst>
                <a:ext uri="{FF2B5EF4-FFF2-40B4-BE49-F238E27FC236}">
                  <a16:creationId xmlns:a16="http://schemas.microsoft.com/office/drawing/2014/main" id="{E083E888-C678-47D2-96D7-866397C611B7}"/>
                </a:ext>
              </a:extLst>
            </p:cNvPr>
            <p:cNvSpPr>
              <a:spLocks noEditPoints="1"/>
            </p:cNvSpPr>
            <p:nvPr/>
          </p:nvSpPr>
          <p:spPr bwMode="gray">
            <a:xfrm>
              <a:off x="4777752" y="2687108"/>
              <a:ext cx="8057" cy="6043"/>
            </a:xfrm>
            <a:custGeom>
              <a:avLst/>
              <a:gdLst>
                <a:gd name="T0" fmla="*/ 1 w 3"/>
                <a:gd name="T1" fmla="*/ 2 h 2"/>
                <a:gd name="T2" fmla="*/ 0 w 3"/>
                <a:gd name="T3" fmla="*/ 2 h 2"/>
                <a:gd name="T4" fmla="*/ 1 w 3"/>
                <a:gd name="T5" fmla="*/ 2 h 2"/>
                <a:gd name="T6" fmla="*/ 1 w 3"/>
                <a:gd name="T7" fmla="*/ 2 h 2"/>
                <a:gd name="T8" fmla="*/ 3 w 3"/>
                <a:gd name="T9" fmla="*/ 0 h 2"/>
                <a:gd name="T10" fmla="*/ 1 w 3"/>
                <a:gd name="T11" fmla="*/ 2 h 2"/>
                <a:gd name="T12" fmla="*/ 1 w 3"/>
                <a:gd name="T13" fmla="*/ 2 h 2"/>
                <a:gd name="T14" fmla="*/ 3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0" y="2"/>
                    <a:pt x="0" y="2"/>
                  </a:cubicBezTo>
                  <a:cubicBezTo>
                    <a:pt x="0" y="2"/>
                    <a:pt x="1" y="2"/>
                    <a:pt x="1" y="2"/>
                  </a:cubicBezTo>
                  <a:cubicBezTo>
                    <a:pt x="1" y="2"/>
                    <a:pt x="1" y="2"/>
                    <a:pt x="1" y="2"/>
                  </a:cubicBezTo>
                  <a:moveTo>
                    <a:pt x="3" y="0"/>
                  </a:moveTo>
                  <a:cubicBezTo>
                    <a:pt x="2" y="0"/>
                    <a:pt x="1" y="1"/>
                    <a:pt x="1" y="2"/>
                  </a:cubicBezTo>
                  <a:cubicBezTo>
                    <a:pt x="1" y="2"/>
                    <a:pt x="1" y="2"/>
                    <a:pt x="1" y="2"/>
                  </a:cubicBezTo>
                  <a:cubicBezTo>
                    <a:pt x="1" y="1"/>
                    <a:pt x="2"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38">
              <a:extLst>
                <a:ext uri="{FF2B5EF4-FFF2-40B4-BE49-F238E27FC236}">
                  <a16:creationId xmlns:a16="http://schemas.microsoft.com/office/drawing/2014/main" id="{AEF32F2E-EAA1-4EFF-A4F2-579F2BFC01A7}"/>
                </a:ext>
              </a:extLst>
            </p:cNvPr>
            <p:cNvSpPr>
              <a:spLocks noEditPoints="1"/>
            </p:cNvSpPr>
            <p:nvPr/>
          </p:nvSpPr>
          <p:spPr bwMode="gray">
            <a:xfrm>
              <a:off x="4777752" y="2687108"/>
              <a:ext cx="8057" cy="6043"/>
            </a:xfrm>
            <a:custGeom>
              <a:avLst/>
              <a:gdLst>
                <a:gd name="T0" fmla="*/ 1 w 3"/>
                <a:gd name="T1" fmla="*/ 2 h 2"/>
                <a:gd name="T2" fmla="*/ 0 w 3"/>
                <a:gd name="T3" fmla="*/ 2 h 2"/>
                <a:gd name="T4" fmla="*/ 1 w 3"/>
                <a:gd name="T5" fmla="*/ 2 h 2"/>
                <a:gd name="T6" fmla="*/ 1 w 3"/>
                <a:gd name="T7" fmla="*/ 2 h 2"/>
                <a:gd name="T8" fmla="*/ 3 w 3"/>
                <a:gd name="T9" fmla="*/ 0 h 2"/>
                <a:gd name="T10" fmla="*/ 1 w 3"/>
                <a:gd name="T11" fmla="*/ 2 h 2"/>
                <a:gd name="T12" fmla="*/ 1 w 3"/>
                <a:gd name="T13" fmla="*/ 2 h 2"/>
                <a:gd name="T14" fmla="*/ 3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0" y="2"/>
                    <a:pt x="0" y="2"/>
                  </a:cubicBezTo>
                  <a:cubicBezTo>
                    <a:pt x="0" y="2"/>
                    <a:pt x="1" y="2"/>
                    <a:pt x="1" y="2"/>
                  </a:cubicBezTo>
                  <a:cubicBezTo>
                    <a:pt x="1" y="2"/>
                    <a:pt x="1" y="2"/>
                    <a:pt x="1" y="2"/>
                  </a:cubicBezTo>
                  <a:moveTo>
                    <a:pt x="3" y="0"/>
                  </a:moveTo>
                  <a:cubicBezTo>
                    <a:pt x="2" y="0"/>
                    <a:pt x="1" y="1"/>
                    <a:pt x="1" y="2"/>
                  </a:cubicBezTo>
                  <a:cubicBezTo>
                    <a:pt x="1" y="2"/>
                    <a:pt x="1" y="2"/>
                    <a:pt x="1" y="2"/>
                  </a:cubicBezTo>
                  <a:cubicBezTo>
                    <a:pt x="1" y="1"/>
                    <a:pt x="2"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39">
              <a:extLst>
                <a:ext uri="{FF2B5EF4-FFF2-40B4-BE49-F238E27FC236}">
                  <a16:creationId xmlns:a16="http://schemas.microsoft.com/office/drawing/2014/main" id="{6370E0B4-FE29-42AD-81C1-8D17DEF25763}"/>
                </a:ext>
              </a:extLst>
            </p:cNvPr>
            <p:cNvSpPr>
              <a:spLocks noEditPoints="1"/>
            </p:cNvSpPr>
            <p:nvPr/>
          </p:nvSpPr>
          <p:spPr bwMode="gray">
            <a:xfrm>
              <a:off x="3057686" y="2759617"/>
              <a:ext cx="1881198" cy="2078582"/>
            </a:xfrm>
            <a:custGeom>
              <a:avLst/>
              <a:gdLst>
                <a:gd name="T0" fmla="*/ 396 w 678"/>
                <a:gd name="T1" fmla="*/ 722 h 749"/>
                <a:gd name="T2" fmla="*/ 396 w 678"/>
                <a:gd name="T3" fmla="*/ 722 h 749"/>
                <a:gd name="T4" fmla="*/ 375 w 678"/>
                <a:gd name="T5" fmla="*/ 734 h 749"/>
                <a:gd name="T6" fmla="*/ 372 w 678"/>
                <a:gd name="T7" fmla="*/ 735 h 749"/>
                <a:gd name="T8" fmla="*/ 367 w 678"/>
                <a:gd name="T9" fmla="*/ 734 h 749"/>
                <a:gd name="T10" fmla="*/ 363 w 678"/>
                <a:gd name="T11" fmla="*/ 733 h 749"/>
                <a:gd name="T12" fmla="*/ 357 w 678"/>
                <a:gd name="T13" fmla="*/ 736 h 749"/>
                <a:gd name="T14" fmla="*/ 352 w 678"/>
                <a:gd name="T15" fmla="*/ 749 h 749"/>
                <a:gd name="T16" fmla="*/ 357 w 678"/>
                <a:gd name="T17" fmla="*/ 736 h 749"/>
                <a:gd name="T18" fmla="*/ 363 w 678"/>
                <a:gd name="T19" fmla="*/ 733 h 749"/>
                <a:gd name="T20" fmla="*/ 367 w 678"/>
                <a:gd name="T21" fmla="*/ 734 h 749"/>
                <a:gd name="T22" fmla="*/ 372 w 678"/>
                <a:gd name="T23" fmla="*/ 735 h 749"/>
                <a:gd name="T24" fmla="*/ 375 w 678"/>
                <a:gd name="T25" fmla="*/ 734 h 749"/>
                <a:gd name="T26" fmla="*/ 396 w 678"/>
                <a:gd name="T27" fmla="*/ 722 h 749"/>
                <a:gd name="T28" fmla="*/ 0 w 678"/>
                <a:gd name="T29" fmla="*/ 123 h 749"/>
                <a:gd name="T30" fmla="*/ 0 w 678"/>
                <a:gd name="T31" fmla="*/ 123 h 749"/>
                <a:gd name="T32" fmla="*/ 0 w 678"/>
                <a:gd name="T33" fmla="*/ 124 h 749"/>
                <a:gd name="T34" fmla="*/ 0 w 678"/>
                <a:gd name="T35" fmla="*/ 123 h 749"/>
                <a:gd name="T36" fmla="*/ 678 w 678"/>
                <a:gd name="T37" fmla="*/ 19 h 749"/>
                <a:gd name="T38" fmla="*/ 678 w 678"/>
                <a:gd name="T39" fmla="*/ 19 h 749"/>
                <a:gd name="T40" fmla="*/ 678 w 678"/>
                <a:gd name="T41" fmla="*/ 20 h 749"/>
                <a:gd name="T42" fmla="*/ 678 w 678"/>
                <a:gd name="T43" fmla="*/ 19 h 749"/>
                <a:gd name="T44" fmla="*/ 654 w 678"/>
                <a:gd name="T45" fmla="*/ 0 h 749"/>
                <a:gd name="T46" fmla="*/ 654 w 678"/>
                <a:gd name="T47" fmla="*/ 0 h 749"/>
                <a:gd name="T48" fmla="*/ 649 w 678"/>
                <a:gd name="T49" fmla="*/ 5 h 749"/>
                <a:gd name="T50" fmla="*/ 652 w 678"/>
                <a:gd name="T51" fmla="*/ 1 h 749"/>
                <a:gd name="T52" fmla="*/ 654 w 678"/>
                <a:gd name="T53" fmla="*/ 0 h 749"/>
                <a:gd name="T54" fmla="*/ 654 w 678"/>
                <a:gd name="T55"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8" h="749">
                  <a:moveTo>
                    <a:pt x="396" y="722"/>
                  </a:moveTo>
                  <a:cubicBezTo>
                    <a:pt x="396" y="722"/>
                    <a:pt x="396" y="722"/>
                    <a:pt x="396" y="722"/>
                  </a:cubicBezTo>
                  <a:cubicBezTo>
                    <a:pt x="396" y="722"/>
                    <a:pt x="383" y="732"/>
                    <a:pt x="375" y="734"/>
                  </a:cubicBezTo>
                  <a:cubicBezTo>
                    <a:pt x="374" y="734"/>
                    <a:pt x="373" y="735"/>
                    <a:pt x="372" y="735"/>
                  </a:cubicBezTo>
                  <a:cubicBezTo>
                    <a:pt x="370" y="735"/>
                    <a:pt x="369" y="734"/>
                    <a:pt x="367" y="734"/>
                  </a:cubicBezTo>
                  <a:cubicBezTo>
                    <a:pt x="366" y="734"/>
                    <a:pt x="365" y="733"/>
                    <a:pt x="363" y="733"/>
                  </a:cubicBezTo>
                  <a:cubicBezTo>
                    <a:pt x="362" y="733"/>
                    <a:pt x="360" y="734"/>
                    <a:pt x="357" y="736"/>
                  </a:cubicBezTo>
                  <a:cubicBezTo>
                    <a:pt x="353" y="738"/>
                    <a:pt x="352" y="744"/>
                    <a:pt x="352" y="749"/>
                  </a:cubicBezTo>
                  <a:cubicBezTo>
                    <a:pt x="352" y="744"/>
                    <a:pt x="353" y="738"/>
                    <a:pt x="357" y="736"/>
                  </a:cubicBezTo>
                  <a:cubicBezTo>
                    <a:pt x="360" y="734"/>
                    <a:pt x="362" y="733"/>
                    <a:pt x="363" y="733"/>
                  </a:cubicBezTo>
                  <a:cubicBezTo>
                    <a:pt x="365" y="733"/>
                    <a:pt x="366" y="734"/>
                    <a:pt x="367" y="734"/>
                  </a:cubicBezTo>
                  <a:cubicBezTo>
                    <a:pt x="369" y="734"/>
                    <a:pt x="370" y="735"/>
                    <a:pt x="372" y="735"/>
                  </a:cubicBezTo>
                  <a:cubicBezTo>
                    <a:pt x="373" y="735"/>
                    <a:pt x="374" y="734"/>
                    <a:pt x="375" y="734"/>
                  </a:cubicBezTo>
                  <a:cubicBezTo>
                    <a:pt x="383" y="732"/>
                    <a:pt x="396" y="722"/>
                    <a:pt x="396" y="722"/>
                  </a:cubicBezTo>
                  <a:moveTo>
                    <a:pt x="0" y="123"/>
                  </a:moveTo>
                  <a:cubicBezTo>
                    <a:pt x="0" y="123"/>
                    <a:pt x="0" y="123"/>
                    <a:pt x="0" y="123"/>
                  </a:cubicBezTo>
                  <a:cubicBezTo>
                    <a:pt x="0" y="123"/>
                    <a:pt x="0" y="123"/>
                    <a:pt x="0" y="124"/>
                  </a:cubicBezTo>
                  <a:cubicBezTo>
                    <a:pt x="0" y="123"/>
                    <a:pt x="0" y="123"/>
                    <a:pt x="0" y="123"/>
                  </a:cubicBezTo>
                  <a:moveTo>
                    <a:pt x="678" y="19"/>
                  </a:moveTo>
                  <a:cubicBezTo>
                    <a:pt x="678" y="19"/>
                    <a:pt x="678" y="19"/>
                    <a:pt x="678" y="19"/>
                  </a:cubicBezTo>
                  <a:cubicBezTo>
                    <a:pt x="678" y="19"/>
                    <a:pt x="678" y="19"/>
                    <a:pt x="678" y="20"/>
                  </a:cubicBezTo>
                  <a:cubicBezTo>
                    <a:pt x="678" y="19"/>
                    <a:pt x="678" y="19"/>
                    <a:pt x="678" y="19"/>
                  </a:cubicBezTo>
                  <a:moveTo>
                    <a:pt x="654" y="0"/>
                  </a:moveTo>
                  <a:cubicBezTo>
                    <a:pt x="654" y="0"/>
                    <a:pt x="654" y="0"/>
                    <a:pt x="654" y="0"/>
                  </a:cubicBezTo>
                  <a:cubicBezTo>
                    <a:pt x="654" y="0"/>
                    <a:pt x="649" y="1"/>
                    <a:pt x="649" y="5"/>
                  </a:cubicBezTo>
                  <a:cubicBezTo>
                    <a:pt x="649" y="3"/>
                    <a:pt x="650" y="2"/>
                    <a:pt x="652" y="1"/>
                  </a:cubicBezTo>
                  <a:cubicBezTo>
                    <a:pt x="652" y="1"/>
                    <a:pt x="653" y="1"/>
                    <a:pt x="654" y="0"/>
                  </a:cubicBezTo>
                  <a:cubicBezTo>
                    <a:pt x="654" y="0"/>
                    <a:pt x="654" y="0"/>
                    <a:pt x="6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Freeform 40">
              <a:extLst>
                <a:ext uri="{FF2B5EF4-FFF2-40B4-BE49-F238E27FC236}">
                  <a16:creationId xmlns:a16="http://schemas.microsoft.com/office/drawing/2014/main" id="{8B20131F-C8BA-4C99-9AB6-861A4C2F5E2C}"/>
                </a:ext>
              </a:extLst>
            </p:cNvPr>
            <p:cNvSpPr>
              <a:spLocks noEditPoints="1"/>
            </p:cNvSpPr>
            <p:nvPr/>
          </p:nvSpPr>
          <p:spPr bwMode="gray">
            <a:xfrm>
              <a:off x="2948922" y="2622656"/>
              <a:ext cx="2725117" cy="2296107"/>
            </a:xfrm>
            <a:custGeom>
              <a:avLst/>
              <a:gdLst>
                <a:gd name="T0" fmla="*/ 668 w 982"/>
                <a:gd name="T1" fmla="*/ 21 h 827"/>
                <a:gd name="T2" fmla="*/ 679 w 982"/>
                <a:gd name="T3" fmla="*/ 19 h 827"/>
                <a:gd name="T4" fmla="*/ 683 w 982"/>
                <a:gd name="T5" fmla="*/ 21 h 827"/>
                <a:gd name="T6" fmla="*/ 816 w 982"/>
                <a:gd name="T7" fmla="*/ 15 h 827"/>
                <a:gd name="T8" fmla="*/ 786 w 982"/>
                <a:gd name="T9" fmla="*/ 37 h 827"/>
                <a:gd name="T10" fmla="*/ 804 w 982"/>
                <a:gd name="T11" fmla="*/ 70 h 827"/>
                <a:gd name="T12" fmla="*/ 730 w 982"/>
                <a:gd name="T13" fmla="*/ 76 h 827"/>
                <a:gd name="T14" fmla="*/ 712 w 982"/>
                <a:gd name="T15" fmla="*/ 71 h 827"/>
                <a:gd name="T16" fmla="*/ 693 w 982"/>
                <a:gd name="T17" fmla="*/ 49 h 827"/>
                <a:gd name="T18" fmla="*/ 681 w 982"/>
                <a:gd name="T19" fmla="*/ 18 h 827"/>
                <a:gd name="T20" fmla="*/ 672 w 982"/>
                <a:gd name="T21" fmla="*/ 19 h 827"/>
                <a:gd name="T22" fmla="*/ 671 w 982"/>
                <a:gd name="T23" fmla="*/ 19 h 827"/>
                <a:gd name="T24" fmla="*/ 669 w 982"/>
                <a:gd name="T25" fmla="*/ 20 h 827"/>
                <a:gd name="T26" fmla="*/ 660 w 982"/>
                <a:gd name="T27" fmla="*/ 25 h 827"/>
                <a:gd name="T28" fmla="*/ 664 w 982"/>
                <a:gd name="T29" fmla="*/ 36 h 827"/>
                <a:gd name="T30" fmla="*/ 642 w 982"/>
                <a:gd name="T31" fmla="*/ 89 h 827"/>
                <a:gd name="T32" fmla="*/ 613 w 982"/>
                <a:gd name="T33" fmla="*/ 81 h 827"/>
                <a:gd name="T34" fmla="*/ 567 w 982"/>
                <a:gd name="T35" fmla="*/ 76 h 827"/>
                <a:gd name="T36" fmla="*/ 529 w 982"/>
                <a:gd name="T37" fmla="*/ 48 h 827"/>
                <a:gd name="T38" fmla="*/ 510 w 982"/>
                <a:gd name="T39" fmla="*/ 47 h 827"/>
                <a:gd name="T40" fmla="*/ 477 w 982"/>
                <a:gd name="T41" fmla="*/ 36 h 827"/>
                <a:gd name="T42" fmla="*/ 419 w 982"/>
                <a:gd name="T43" fmla="*/ 9 h 827"/>
                <a:gd name="T44" fmla="*/ 103 w 982"/>
                <a:gd name="T45" fmla="*/ 13 h 827"/>
                <a:gd name="T46" fmla="*/ 80 w 982"/>
                <a:gd name="T47" fmla="*/ 28 h 827"/>
                <a:gd name="T48" fmla="*/ 53 w 982"/>
                <a:gd name="T49" fmla="*/ 24 h 827"/>
                <a:gd name="T50" fmla="*/ 25 w 982"/>
                <a:gd name="T51" fmla="*/ 69 h 827"/>
                <a:gd name="T52" fmla="*/ 56 w 982"/>
                <a:gd name="T53" fmla="*/ 112 h 827"/>
                <a:gd name="T54" fmla="*/ 74 w 982"/>
                <a:gd name="T55" fmla="*/ 176 h 827"/>
                <a:gd name="T56" fmla="*/ 39 w 982"/>
                <a:gd name="T57" fmla="*/ 172 h 827"/>
                <a:gd name="T58" fmla="*/ 9 w 982"/>
                <a:gd name="T59" fmla="*/ 185 h 827"/>
                <a:gd name="T60" fmla="*/ 59 w 982"/>
                <a:gd name="T61" fmla="*/ 222 h 827"/>
                <a:gd name="T62" fmla="*/ 103 w 982"/>
                <a:gd name="T63" fmla="*/ 313 h 827"/>
                <a:gd name="T64" fmla="*/ 161 w 982"/>
                <a:gd name="T65" fmla="*/ 285 h 827"/>
                <a:gd name="T66" fmla="*/ 225 w 982"/>
                <a:gd name="T67" fmla="*/ 519 h 827"/>
                <a:gd name="T68" fmla="*/ 361 w 982"/>
                <a:gd name="T69" fmla="*/ 827 h 827"/>
                <a:gd name="T70" fmla="*/ 411 w 982"/>
                <a:gd name="T71" fmla="*/ 784 h 827"/>
                <a:gd name="T72" fmla="*/ 442 w 982"/>
                <a:gd name="T73" fmla="*/ 742 h 827"/>
                <a:gd name="T74" fmla="*/ 451 w 982"/>
                <a:gd name="T75" fmla="*/ 557 h 827"/>
                <a:gd name="T76" fmla="*/ 499 w 982"/>
                <a:gd name="T77" fmla="*/ 483 h 827"/>
                <a:gd name="T78" fmla="*/ 623 w 982"/>
                <a:gd name="T79" fmla="*/ 364 h 827"/>
                <a:gd name="T80" fmla="*/ 657 w 982"/>
                <a:gd name="T81" fmla="*/ 296 h 827"/>
                <a:gd name="T82" fmla="*/ 720 w 982"/>
                <a:gd name="T83" fmla="*/ 291 h 827"/>
                <a:gd name="T84" fmla="*/ 721 w 982"/>
                <a:gd name="T85" fmla="*/ 237 h 827"/>
                <a:gd name="T86" fmla="*/ 709 w 982"/>
                <a:gd name="T87" fmla="*/ 177 h 827"/>
                <a:gd name="T88" fmla="*/ 690 w 982"/>
                <a:gd name="T89" fmla="*/ 138 h 827"/>
                <a:gd name="T90" fmla="*/ 675 w 982"/>
                <a:gd name="T91" fmla="*/ 109 h 827"/>
                <a:gd name="T92" fmla="*/ 687 w 982"/>
                <a:gd name="T93" fmla="*/ 85 h 827"/>
                <a:gd name="T94" fmla="*/ 711 w 982"/>
                <a:gd name="T95" fmla="*/ 98 h 827"/>
                <a:gd name="T96" fmla="*/ 739 w 982"/>
                <a:gd name="T97" fmla="*/ 134 h 827"/>
                <a:gd name="T98" fmla="*/ 824 w 982"/>
                <a:gd name="T99" fmla="*/ 152 h 827"/>
                <a:gd name="T100" fmla="*/ 821 w 982"/>
                <a:gd name="T101" fmla="*/ 152 h 827"/>
                <a:gd name="T102" fmla="*/ 808 w 982"/>
                <a:gd name="T103" fmla="*/ 216 h 827"/>
                <a:gd name="T104" fmla="*/ 827 w 982"/>
                <a:gd name="T105" fmla="*/ 197 h 827"/>
                <a:gd name="T106" fmla="*/ 864 w 982"/>
                <a:gd name="T107" fmla="*/ 259 h 827"/>
                <a:gd name="T108" fmla="*/ 870 w 982"/>
                <a:gd name="T109" fmla="*/ 248 h 827"/>
                <a:gd name="T110" fmla="*/ 862 w 982"/>
                <a:gd name="T111" fmla="*/ 186 h 827"/>
                <a:gd name="T112" fmla="*/ 901 w 982"/>
                <a:gd name="T113" fmla="*/ 172 h 827"/>
                <a:gd name="T114" fmla="*/ 913 w 982"/>
                <a:gd name="T115" fmla="*/ 121 h 827"/>
                <a:gd name="T116" fmla="*/ 932 w 982"/>
                <a:gd name="T117" fmla="*/ 72 h 827"/>
                <a:gd name="T118" fmla="*/ 964 w 982"/>
                <a:gd name="T119" fmla="*/ 40 h 827"/>
                <a:gd name="T120" fmla="*/ 980 w 982"/>
                <a:gd name="T121" fmla="*/ 1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2" h="827">
                  <a:moveTo>
                    <a:pt x="664" y="23"/>
                  </a:moveTo>
                  <a:cubicBezTo>
                    <a:pt x="664" y="23"/>
                    <a:pt x="665" y="23"/>
                    <a:pt x="666" y="23"/>
                  </a:cubicBezTo>
                  <a:cubicBezTo>
                    <a:pt x="665" y="23"/>
                    <a:pt x="664" y="23"/>
                    <a:pt x="664" y="23"/>
                  </a:cubicBezTo>
                  <a:moveTo>
                    <a:pt x="668" y="21"/>
                  </a:moveTo>
                  <a:cubicBezTo>
                    <a:pt x="669" y="21"/>
                    <a:pt x="669" y="21"/>
                    <a:pt x="670" y="21"/>
                  </a:cubicBezTo>
                  <a:cubicBezTo>
                    <a:pt x="669" y="21"/>
                    <a:pt x="669" y="21"/>
                    <a:pt x="668" y="21"/>
                  </a:cubicBezTo>
                  <a:moveTo>
                    <a:pt x="677" y="19"/>
                  </a:moveTo>
                  <a:cubicBezTo>
                    <a:pt x="677" y="19"/>
                    <a:pt x="678" y="19"/>
                    <a:pt x="679" y="19"/>
                  </a:cubicBezTo>
                  <a:cubicBezTo>
                    <a:pt x="678" y="19"/>
                    <a:pt x="677" y="19"/>
                    <a:pt x="677" y="19"/>
                  </a:cubicBezTo>
                  <a:moveTo>
                    <a:pt x="679" y="19"/>
                  </a:moveTo>
                  <a:cubicBezTo>
                    <a:pt x="679" y="19"/>
                    <a:pt x="680" y="19"/>
                    <a:pt x="681" y="19"/>
                  </a:cubicBezTo>
                  <a:cubicBezTo>
                    <a:pt x="680" y="19"/>
                    <a:pt x="679" y="19"/>
                    <a:pt x="679" y="19"/>
                  </a:cubicBezTo>
                  <a:moveTo>
                    <a:pt x="683" y="21"/>
                  </a:moveTo>
                  <a:cubicBezTo>
                    <a:pt x="682" y="19"/>
                    <a:pt x="682" y="19"/>
                    <a:pt x="681" y="19"/>
                  </a:cubicBezTo>
                  <a:cubicBezTo>
                    <a:pt x="682" y="19"/>
                    <a:pt x="682" y="19"/>
                    <a:pt x="683" y="21"/>
                  </a:cubicBezTo>
                  <a:moveTo>
                    <a:pt x="683" y="21"/>
                  </a:moveTo>
                  <a:cubicBezTo>
                    <a:pt x="682" y="19"/>
                    <a:pt x="682" y="19"/>
                    <a:pt x="681" y="19"/>
                  </a:cubicBezTo>
                  <a:cubicBezTo>
                    <a:pt x="682" y="19"/>
                    <a:pt x="682" y="19"/>
                    <a:pt x="683" y="21"/>
                  </a:cubicBezTo>
                  <a:moveTo>
                    <a:pt x="948" y="0"/>
                  </a:moveTo>
                  <a:cubicBezTo>
                    <a:pt x="832" y="0"/>
                    <a:pt x="832" y="0"/>
                    <a:pt x="832" y="0"/>
                  </a:cubicBezTo>
                  <a:cubicBezTo>
                    <a:pt x="833" y="4"/>
                    <a:pt x="834" y="8"/>
                    <a:pt x="833" y="10"/>
                  </a:cubicBezTo>
                  <a:cubicBezTo>
                    <a:pt x="833" y="11"/>
                    <a:pt x="833" y="11"/>
                    <a:pt x="832" y="11"/>
                  </a:cubicBezTo>
                  <a:cubicBezTo>
                    <a:pt x="829" y="14"/>
                    <a:pt x="816" y="15"/>
                    <a:pt x="816" y="15"/>
                  </a:cubicBezTo>
                  <a:cubicBezTo>
                    <a:pt x="816" y="15"/>
                    <a:pt x="816" y="15"/>
                    <a:pt x="816" y="15"/>
                  </a:cubicBezTo>
                  <a:cubicBezTo>
                    <a:pt x="816" y="15"/>
                    <a:pt x="822" y="27"/>
                    <a:pt x="816" y="33"/>
                  </a:cubicBezTo>
                  <a:cubicBezTo>
                    <a:pt x="816" y="33"/>
                    <a:pt x="816" y="33"/>
                    <a:pt x="816" y="33"/>
                  </a:cubicBezTo>
                  <a:cubicBezTo>
                    <a:pt x="812" y="36"/>
                    <a:pt x="801" y="37"/>
                    <a:pt x="794" y="37"/>
                  </a:cubicBezTo>
                  <a:cubicBezTo>
                    <a:pt x="790" y="37"/>
                    <a:pt x="787" y="36"/>
                    <a:pt x="787" y="36"/>
                  </a:cubicBezTo>
                  <a:cubicBezTo>
                    <a:pt x="787" y="36"/>
                    <a:pt x="786" y="37"/>
                    <a:pt x="786" y="37"/>
                  </a:cubicBezTo>
                  <a:cubicBezTo>
                    <a:pt x="786" y="37"/>
                    <a:pt x="786" y="37"/>
                    <a:pt x="786" y="37"/>
                  </a:cubicBezTo>
                  <a:cubicBezTo>
                    <a:pt x="785" y="37"/>
                    <a:pt x="785" y="38"/>
                    <a:pt x="784" y="39"/>
                  </a:cubicBezTo>
                  <a:cubicBezTo>
                    <a:pt x="784" y="40"/>
                    <a:pt x="784" y="41"/>
                    <a:pt x="785" y="43"/>
                  </a:cubicBezTo>
                  <a:cubicBezTo>
                    <a:pt x="788" y="47"/>
                    <a:pt x="796" y="48"/>
                    <a:pt x="799" y="48"/>
                  </a:cubicBezTo>
                  <a:cubicBezTo>
                    <a:pt x="800" y="48"/>
                    <a:pt x="801" y="48"/>
                    <a:pt x="801" y="48"/>
                  </a:cubicBezTo>
                  <a:cubicBezTo>
                    <a:pt x="801" y="58"/>
                    <a:pt x="801" y="58"/>
                    <a:pt x="801" y="58"/>
                  </a:cubicBezTo>
                  <a:cubicBezTo>
                    <a:pt x="801" y="58"/>
                    <a:pt x="810" y="65"/>
                    <a:pt x="804" y="70"/>
                  </a:cubicBezTo>
                  <a:cubicBezTo>
                    <a:pt x="804" y="71"/>
                    <a:pt x="803" y="71"/>
                    <a:pt x="802" y="72"/>
                  </a:cubicBezTo>
                  <a:cubicBezTo>
                    <a:pt x="798" y="74"/>
                    <a:pt x="795" y="74"/>
                    <a:pt x="793" y="74"/>
                  </a:cubicBezTo>
                  <a:cubicBezTo>
                    <a:pt x="787" y="74"/>
                    <a:pt x="784" y="72"/>
                    <a:pt x="784" y="72"/>
                  </a:cubicBezTo>
                  <a:cubicBezTo>
                    <a:pt x="784" y="72"/>
                    <a:pt x="778" y="75"/>
                    <a:pt x="765" y="75"/>
                  </a:cubicBezTo>
                  <a:cubicBezTo>
                    <a:pt x="751" y="75"/>
                    <a:pt x="753" y="70"/>
                    <a:pt x="746" y="70"/>
                  </a:cubicBezTo>
                  <a:cubicBezTo>
                    <a:pt x="739" y="70"/>
                    <a:pt x="744" y="76"/>
                    <a:pt x="730" y="76"/>
                  </a:cubicBezTo>
                  <a:cubicBezTo>
                    <a:pt x="721" y="76"/>
                    <a:pt x="718" y="74"/>
                    <a:pt x="718" y="71"/>
                  </a:cubicBezTo>
                  <a:cubicBezTo>
                    <a:pt x="718" y="71"/>
                    <a:pt x="717" y="70"/>
                    <a:pt x="717" y="70"/>
                  </a:cubicBezTo>
                  <a:cubicBezTo>
                    <a:pt x="717" y="70"/>
                    <a:pt x="717" y="69"/>
                    <a:pt x="717" y="69"/>
                  </a:cubicBezTo>
                  <a:cubicBezTo>
                    <a:pt x="717" y="68"/>
                    <a:pt x="717" y="68"/>
                    <a:pt x="717" y="68"/>
                  </a:cubicBezTo>
                  <a:cubicBezTo>
                    <a:pt x="717" y="68"/>
                    <a:pt x="717" y="68"/>
                    <a:pt x="717" y="68"/>
                  </a:cubicBezTo>
                  <a:cubicBezTo>
                    <a:pt x="717" y="68"/>
                    <a:pt x="716" y="71"/>
                    <a:pt x="712" y="71"/>
                  </a:cubicBezTo>
                  <a:cubicBezTo>
                    <a:pt x="709" y="71"/>
                    <a:pt x="704" y="69"/>
                    <a:pt x="697" y="64"/>
                  </a:cubicBezTo>
                  <a:cubicBezTo>
                    <a:pt x="693" y="62"/>
                    <a:pt x="691" y="59"/>
                    <a:pt x="690" y="57"/>
                  </a:cubicBezTo>
                  <a:cubicBezTo>
                    <a:pt x="689" y="56"/>
                    <a:pt x="688" y="55"/>
                    <a:pt x="688" y="54"/>
                  </a:cubicBezTo>
                  <a:cubicBezTo>
                    <a:pt x="688" y="50"/>
                    <a:pt x="693" y="49"/>
                    <a:pt x="693" y="49"/>
                  </a:cubicBezTo>
                  <a:cubicBezTo>
                    <a:pt x="693" y="49"/>
                    <a:pt x="693" y="49"/>
                    <a:pt x="693" y="49"/>
                  </a:cubicBezTo>
                  <a:cubicBezTo>
                    <a:pt x="693" y="49"/>
                    <a:pt x="693" y="49"/>
                    <a:pt x="693" y="49"/>
                  </a:cubicBezTo>
                  <a:cubicBezTo>
                    <a:pt x="692" y="49"/>
                    <a:pt x="692" y="49"/>
                    <a:pt x="691" y="49"/>
                  </a:cubicBezTo>
                  <a:cubicBezTo>
                    <a:pt x="690" y="49"/>
                    <a:pt x="688" y="49"/>
                    <a:pt x="686" y="48"/>
                  </a:cubicBezTo>
                  <a:cubicBezTo>
                    <a:pt x="685" y="48"/>
                    <a:pt x="685" y="47"/>
                    <a:pt x="685" y="45"/>
                  </a:cubicBezTo>
                  <a:cubicBezTo>
                    <a:pt x="685" y="42"/>
                    <a:pt x="686" y="36"/>
                    <a:pt x="686" y="31"/>
                  </a:cubicBezTo>
                  <a:cubicBezTo>
                    <a:pt x="686" y="26"/>
                    <a:pt x="685" y="22"/>
                    <a:pt x="682" y="19"/>
                  </a:cubicBezTo>
                  <a:cubicBezTo>
                    <a:pt x="681" y="18"/>
                    <a:pt x="681" y="18"/>
                    <a:pt x="681" y="18"/>
                  </a:cubicBezTo>
                  <a:cubicBezTo>
                    <a:pt x="680" y="18"/>
                    <a:pt x="679" y="18"/>
                    <a:pt x="678" y="18"/>
                  </a:cubicBezTo>
                  <a:cubicBezTo>
                    <a:pt x="678" y="18"/>
                    <a:pt x="677" y="18"/>
                    <a:pt x="676" y="18"/>
                  </a:cubicBezTo>
                  <a:cubicBezTo>
                    <a:pt x="675" y="18"/>
                    <a:pt x="675" y="18"/>
                    <a:pt x="675" y="18"/>
                  </a:cubicBezTo>
                  <a:cubicBezTo>
                    <a:pt x="674" y="18"/>
                    <a:pt x="674" y="18"/>
                    <a:pt x="674" y="18"/>
                  </a:cubicBezTo>
                  <a:cubicBezTo>
                    <a:pt x="673" y="18"/>
                    <a:pt x="672" y="18"/>
                    <a:pt x="672" y="19"/>
                  </a:cubicBezTo>
                  <a:cubicBezTo>
                    <a:pt x="672" y="19"/>
                    <a:pt x="672" y="19"/>
                    <a:pt x="672" y="19"/>
                  </a:cubicBezTo>
                  <a:cubicBezTo>
                    <a:pt x="672" y="19"/>
                    <a:pt x="672" y="19"/>
                    <a:pt x="672" y="19"/>
                  </a:cubicBezTo>
                  <a:cubicBezTo>
                    <a:pt x="672" y="19"/>
                    <a:pt x="672" y="19"/>
                    <a:pt x="672" y="19"/>
                  </a:cubicBezTo>
                  <a:cubicBezTo>
                    <a:pt x="672" y="19"/>
                    <a:pt x="672" y="19"/>
                    <a:pt x="672" y="19"/>
                  </a:cubicBezTo>
                  <a:cubicBezTo>
                    <a:pt x="672" y="19"/>
                    <a:pt x="672" y="19"/>
                    <a:pt x="672" y="19"/>
                  </a:cubicBezTo>
                  <a:cubicBezTo>
                    <a:pt x="672" y="19"/>
                    <a:pt x="672" y="19"/>
                    <a:pt x="672" y="19"/>
                  </a:cubicBezTo>
                  <a:cubicBezTo>
                    <a:pt x="671" y="19"/>
                    <a:pt x="671" y="19"/>
                    <a:pt x="671" y="19"/>
                  </a:cubicBezTo>
                  <a:cubicBezTo>
                    <a:pt x="671" y="19"/>
                    <a:pt x="670" y="20"/>
                    <a:pt x="670" y="21"/>
                  </a:cubicBezTo>
                  <a:cubicBezTo>
                    <a:pt x="670" y="20"/>
                    <a:pt x="671" y="19"/>
                    <a:pt x="671" y="19"/>
                  </a:cubicBezTo>
                  <a:cubicBezTo>
                    <a:pt x="671" y="19"/>
                    <a:pt x="671" y="19"/>
                    <a:pt x="671" y="19"/>
                  </a:cubicBezTo>
                  <a:cubicBezTo>
                    <a:pt x="671" y="19"/>
                    <a:pt x="670" y="20"/>
                    <a:pt x="670" y="21"/>
                  </a:cubicBezTo>
                  <a:cubicBezTo>
                    <a:pt x="670" y="20"/>
                    <a:pt x="671" y="19"/>
                    <a:pt x="671" y="19"/>
                  </a:cubicBezTo>
                  <a:cubicBezTo>
                    <a:pt x="671" y="19"/>
                    <a:pt x="670" y="20"/>
                    <a:pt x="669" y="20"/>
                  </a:cubicBezTo>
                  <a:cubicBezTo>
                    <a:pt x="669" y="21"/>
                    <a:pt x="668" y="21"/>
                    <a:pt x="666" y="21"/>
                  </a:cubicBezTo>
                  <a:cubicBezTo>
                    <a:pt x="666" y="21"/>
                    <a:pt x="665" y="22"/>
                    <a:pt x="664" y="23"/>
                  </a:cubicBezTo>
                  <a:cubicBezTo>
                    <a:pt x="663" y="23"/>
                    <a:pt x="663" y="23"/>
                    <a:pt x="663" y="23"/>
                  </a:cubicBezTo>
                  <a:cubicBezTo>
                    <a:pt x="663" y="23"/>
                    <a:pt x="662" y="24"/>
                    <a:pt x="661" y="24"/>
                  </a:cubicBezTo>
                  <a:cubicBezTo>
                    <a:pt x="660" y="24"/>
                    <a:pt x="660" y="24"/>
                    <a:pt x="660" y="24"/>
                  </a:cubicBezTo>
                  <a:cubicBezTo>
                    <a:pt x="660" y="25"/>
                    <a:pt x="660" y="25"/>
                    <a:pt x="660" y="25"/>
                  </a:cubicBezTo>
                  <a:cubicBezTo>
                    <a:pt x="660" y="25"/>
                    <a:pt x="660" y="25"/>
                    <a:pt x="660" y="25"/>
                  </a:cubicBezTo>
                  <a:cubicBezTo>
                    <a:pt x="660" y="25"/>
                    <a:pt x="660" y="25"/>
                    <a:pt x="660" y="25"/>
                  </a:cubicBezTo>
                  <a:cubicBezTo>
                    <a:pt x="660" y="25"/>
                    <a:pt x="660" y="25"/>
                    <a:pt x="660" y="25"/>
                  </a:cubicBezTo>
                  <a:cubicBezTo>
                    <a:pt x="660" y="25"/>
                    <a:pt x="660" y="25"/>
                    <a:pt x="660" y="25"/>
                  </a:cubicBezTo>
                  <a:cubicBezTo>
                    <a:pt x="660" y="25"/>
                    <a:pt x="660" y="25"/>
                    <a:pt x="660" y="25"/>
                  </a:cubicBezTo>
                  <a:cubicBezTo>
                    <a:pt x="664" y="36"/>
                    <a:pt x="664" y="36"/>
                    <a:pt x="664" y="36"/>
                  </a:cubicBezTo>
                  <a:cubicBezTo>
                    <a:pt x="664" y="60"/>
                    <a:pt x="664" y="60"/>
                    <a:pt x="664" y="60"/>
                  </a:cubicBezTo>
                  <a:cubicBezTo>
                    <a:pt x="672" y="72"/>
                    <a:pt x="672" y="72"/>
                    <a:pt x="672" y="72"/>
                  </a:cubicBezTo>
                  <a:cubicBezTo>
                    <a:pt x="672" y="72"/>
                    <a:pt x="672" y="79"/>
                    <a:pt x="671" y="85"/>
                  </a:cubicBezTo>
                  <a:cubicBezTo>
                    <a:pt x="670" y="89"/>
                    <a:pt x="664" y="90"/>
                    <a:pt x="660" y="90"/>
                  </a:cubicBezTo>
                  <a:cubicBezTo>
                    <a:pt x="657" y="90"/>
                    <a:pt x="654" y="90"/>
                    <a:pt x="654" y="90"/>
                  </a:cubicBezTo>
                  <a:cubicBezTo>
                    <a:pt x="654" y="90"/>
                    <a:pt x="649" y="89"/>
                    <a:pt x="642" y="89"/>
                  </a:cubicBezTo>
                  <a:cubicBezTo>
                    <a:pt x="641" y="89"/>
                    <a:pt x="640" y="89"/>
                    <a:pt x="639" y="88"/>
                  </a:cubicBezTo>
                  <a:cubicBezTo>
                    <a:pt x="637" y="86"/>
                    <a:pt x="638" y="82"/>
                    <a:pt x="635" y="82"/>
                  </a:cubicBezTo>
                  <a:cubicBezTo>
                    <a:pt x="635" y="82"/>
                    <a:pt x="635" y="82"/>
                    <a:pt x="635" y="82"/>
                  </a:cubicBezTo>
                  <a:cubicBezTo>
                    <a:pt x="630" y="82"/>
                    <a:pt x="624" y="90"/>
                    <a:pt x="624" y="90"/>
                  </a:cubicBezTo>
                  <a:cubicBezTo>
                    <a:pt x="624" y="90"/>
                    <a:pt x="624" y="89"/>
                    <a:pt x="623" y="89"/>
                  </a:cubicBezTo>
                  <a:cubicBezTo>
                    <a:pt x="622" y="87"/>
                    <a:pt x="618" y="83"/>
                    <a:pt x="613" y="81"/>
                  </a:cubicBezTo>
                  <a:cubicBezTo>
                    <a:pt x="611" y="79"/>
                    <a:pt x="609" y="78"/>
                    <a:pt x="606" y="77"/>
                  </a:cubicBezTo>
                  <a:cubicBezTo>
                    <a:pt x="604" y="76"/>
                    <a:pt x="603" y="76"/>
                    <a:pt x="601" y="76"/>
                  </a:cubicBezTo>
                  <a:cubicBezTo>
                    <a:pt x="595" y="76"/>
                    <a:pt x="593" y="81"/>
                    <a:pt x="593" y="81"/>
                  </a:cubicBezTo>
                  <a:cubicBezTo>
                    <a:pt x="577" y="70"/>
                    <a:pt x="577" y="70"/>
                    <a:pt x="577" y="70"/>
                  </a:cubicBezTo>
                  <a:cubicBezTo>
                    <a:pt x="568" y="77"/>
                    <a:pt x="568" y="77"/>
                    <a:pt x="568" y="77"/>
                  </a:cubicBezTo>
                  <a:cubicBezTo>
                    <a:pt x="568" y="77"/>
                    <a:pt x="568" y="77"/>
                    <a:pt x="567" y="76"/>
                  </a:cubicBezTo>
                  <a:cubicBezTo>
                    <a:pt x="566" y="75"/>
                    <a:pt x="565" y="74"/>
                    <a:pt x="563" y="71"/>
                  </a:cubicBezTo>
                  <a:cubicBezTo>
                    <a:pt x="560" y="69"/>
                    <a:pt x="557" y="65"/>
                    <a:pt x="554" y="63"/>
                  </a:cubicBezTo>
                  <a:cubicBezTo>
                    <a:pt x="547" y="57"/>
                    <a:pt x="541" y="49"/>
                    <a:pt x="541" y="49"/>
                  </a:cubicBezTo>
                  <a:cubicBezTo>
                    <a:pt x="531" y="51"/>
                    <a:pt x="531" y="51"/>
                    <a:pt x="531" y="51"/>
                  </a:cubicBezTo>
                  <a:cubicBezTo>
                    <a:pt x="531" y="51"/>
                    <a:pt x="531" y="51"/>
                    <a:pt x="531" y="51"/>
                  </a:cubicBezTo>
                  <a:cubicBezTo>
                    <a:pt x="531" y="50"/>
                    <a:pt x="530" y="49"/>
                    <a:pt x="529" y="48"/>
                  </a:cubicBezTo>
                  <a:cubicBezTo>
                    <a:pt x="528" y="46"/>
                    <a:pt x="527" y="43"/>
                    <a:pt x="523" y="42"/>
                  </a:cubicBezTo>
                  <a:cubicBezTo>
                    <a:pt x="523" y="41"/>
                    <a:pt x="522" y="41"/>
                    <a:pt x="521" y="41"/>
                  </a:cubicBezTo>
                  <a:cubicBezTo>
                    <a:pt x="517" y="41"/>
                    <a:pt x="517" y="52"/>
                    <a:pt x="517" y="52"/>
                  </a:cubicBezTo>
                  <a:cubicBezTo>
                    <a:pt x="517" y="52"/>
                    <a:pt x="517" y="52"/>
                    <a:pt x="517" y="51"/>
                  </a:cubicBezTo>
                  <a:cubicBezTo>
                    <a:pt x="517" y="51"/>
                    <a:pt x="517" y="51"/>
                    <a:pt x="517" y="51"/>
                  </a:cubicBezTo>
                  <a:cubicBezTo>
                    <a:pt x="516" y="50"/>
                    <a:pt x="515" y="47"/>
                    <a:pt x="510" y="47"/>
                  </a:cubicBezTo>
                  <a:cubicBezTo>
                    <a:pt x="503" y="47"/>
                    <a:pt x="499" y="53"/>
                    <a:pt x="499" y="53"/>
                  </a:cubicBezTo>
                  <a:cubicBezTo>
                    <a:pt x="497" y="48"/>
                    <a:pt x="497" y="48"/>
                    <a:pt x="497" y="48"/>
                  </a:cubicBezTo>
                  <a:cubicBezTo>
                    <a:pt x="497" y="48"/>
                    <a:pt x="492" y="45"/>
                    <a:pt x="482" y="43"/>
                  </a:cubicBezTo>
                  <a:cubicBezTo>
                    <a:pt x="474" y="42"/>
                    <a:pt x="478" y="39"/>
                    <a:pt x="478" y="38"/>
                  </a:cubicBezTo>
                  <a:cubicBezTo>
                    <a:pt x="478" y="37"/>
                    <a:pt x="478" y="37"/>
                    <a:pt x="478" y="37"/>
                  </a:cubicBezTo>
                  <a:cubicBezTo>
                    <a:pt x="478" y="37"/>
                    <a:pt x="478" y="37"/>
                    <a:pt x="477" y="36"/>
                  </a:cubicBezTo>
                  <a:cubicBezTo>
                    <a:pt x="476" y="36"/>
                    <a:pt x="476" y="36"/>
                    <a:pt x="475" y="36"/>
                  </a:cubicBezTo>
                  <a:cubicBezTo>
                    <a:pt x="472" y="36"/>
                    <a:pt x="468" y="37"/>
                    <a:pt x="464" y="37"/>
                  </a:cubicBezTo>
                  <a:cubicBezTo>
                    <a:pt x="458" y="37"/>
                    <a:pt x="453" y="27"/>
                    <a:pt x="453" y="27"/>
                  </a:cubicBezTo>
                  <a:cubicBezTo>
                    <a:pt x="446" y="27"/>
                    <a:pt x="446" y="27"/>
                    <a:pt x="446" y="27"/>
                  </a:cubicBezTo>
                  <a:cubicBezTo>
                    <a:pt x="425" y="16"/>
                    <a:pt x="425" y="16"/>
                    <a:pt x="425" y="16"/>
                  </a:cubicBezTo>
                  <a:cubicBezTo>
                    <a:pt x="419" y="9"/>
                    <a:pt x="419" y="9"/>
                    <a:pt x="419" y="9"/>
                  </a:cubicBezTo>
                  <a:cubicBezTo>
                    <a:pt x="406" y="9"/>
                    <a:pt x="406" y="9"/>
                    <a:pt x="406" y="9"/>
                  </a:cubicBezTo>
                  <a:cubicBezTo>
                    <a:pt x="404" y="5"/>
                    <a:pt x="402" y="2"/>
                    <a:pt x="401" y="0"/>
                  </a:cubicBezTo>
                  <a:cubicBezTo>
                    <a:pt x="111" y="0"/>
                    <a:pt x="111" y="0"/>
                    <a:pt x="111" y="0"/>
                  </a:cubicBezTo>
                  <a:cubicBezTo>
                    <a:pt x="110" y="5"/>
                    <a:pt x="110" y="9"/>
                    <a:pt x="110" y="9"/>
                  </a:cubicBezTo>
                  <a:cubicBezTo>
                    <a:pt x="110" y="9"/>
                    <a:pt x="110" y="10"/>
                    <a:pt x="109" y="10"/>
                  </a:cubicBezTo>
                  <a:cubicBezTo>
                    <a:pt x="103" y="13"/>
                    <a:pt x="103" y="13"/>
                    <a:pt x="103" y="13"/>
                  </a:cubicBezTo>
                  <a:cubicBezTo>
                    <a:pt x="103" y="13"/>
                    <a:pt x="103" y="13"/>
                    <a:pt x="103" y="14"/>
                  </a:cubicBezTo>
                  <a:cubicBezTo>
                    <a:pt x="103" y="15"/>
                    <a:pt x="102" y="22"/>
                    <a:pt x="97" y="27"/>
                  </a:cubicBezTo>
                  <a:cubicBezTo>
                    <a:pt x="97" y="27"/>
                    <a:pt x="97" y="27"/>
                    <a:pt x="97" y="27"/>
                  </a:cubicBezTo>
                  <a:cubicBezTo>
                    <a:pt x="95" y="29"/>
                    <a:pt x="93" y="29"/>
                    <a:pt x="91" y="29"/>
                  </a:cubicBezTo>
                  <a:cubicBezTo>
                    <a:pt x="86" y="29"/>
                    <a:pt x="81" y="27"/>
                    <a:pt x="81" y="27"/>
                  </a:cubicBezTo>
                  <a:cubicBezTo>
                    <a:pt x="81" y="27"/>
                    <a:pt x="81" y="27"/>
                    <a:pt x="80" y="28"/>
                  </a:cubicBezTo>
                  <a:cubicBezTo>
                    <a:pt x="80" y="28"/>
                    <a:pt x="80" y="28"/>
                    <a:pt x="80" y="28"/>
                  </a:cubicBezTo>
                  <a:cubicBezTo>
                    <a:pt x="78" y="30"/>
                    <a:pt x="74" y="33"/>
                    <a:pt x="67" y="34"/>
                  </a:cubicBezTo>
                  <a:cubicBezTo>
                    <a:pt x="67" y="34"/>
                    <a:pt x="66" y="34"/>
                    <a:pt x="66" y="34"/>
                  </a:cubicBezTo>
                  <a:cubicBezTo>
                    <a:pt x="62" y="34"/>
                    <a:pt x="61" y="32"/>
                    <a:pt x="60" y="29"/>
                  </a:cubicBezTo>
                  <a:cubicBezTo>
                    <a:pt x="59" y="27"/>
                    <a:pt x="58" y="24"/>
                    <a:pt x="55" y="24"/>
                  </a:cubicBezTo>
                  <a:cubicBezTo>
                    <a:pt x="54" y="24"/>
                    <a:pt x="54" y="24"/>
                    <a:pt x="53" y="24"/>
                  </a:cubicBezTo>
                  <a:cubicBezTo>
                    <a:pt x="49" y="25"/>
                    <a:pt x="47" y="26"/>
                    <a:pt x="46" y="28"/>
                  </a:cubicBezTo>
                  <a:cubicBezTo>
                    <a:pt x="43" y="32"/>
                    <a:pt x="43" y="36"/>
                    <a:pt x="43" y="36"/>
                  </a:cubicBezTo>
                  <a:cubicBezTo>
                    <a:pt x="43" y="36"/>
                    <a:pt x="39" y="43"/>
                    <a:pt x="35" y="48"/>
                  </a:cubicBezTo>
                  <a:cubicBezTo>
                    <a:pt x="34" y="49"/>
                    <a:pt x="33" y="50"/>
                    <a:pt x="32" y="51"/>
                  </a:cubicBezTo>
                  <a:cubicBezTo>
                    <a:pt x="30" y="52"/>
                    <a:pt x="29" y="54"/>
                    <a:pt x="28" y="55"/>
                  </a:cubicBezTo>
                  <a:cubicBezTo>
                    <a:pt x="25" y="57"/>
                    <a:pt x="25" y="60"/>
                    <a:pt x="25" y="69"/>
                  </a:cubicBezTo>
                  <a:cubicBezTo>
                    <a:pt x="25" y="79"/>
                    <a:pt x="33" y="80"/>
                    <a:pt x="35" y="80"/>
                  </a:cubicBezTo>
                  <a:cubicBezTo>
                    <a:pt x="36" y="80"/>
                    <a:pt x="36" y="80"/>
                    <a:pt x="36" y="80"/>
                  </a:cubicBezTo>
                  <a:cubicBezTo>
                    <a:pt x="50" y="79"/>
                    <a:pt x="50" y="79"/>
                    <a:pt x="50" y="79"/>
                  </a:cubicBezTo>
                  <a:cubicBezTo>
                    <a:pt x="51" y="86"/>
                    <a:pt x="51" y="86"/>
                    <a:pt x="51" y="86"/>
                  </a:cubicBezTo>
                  <a:cubicBezTo>
                    <a:pt x="49" y="101"/>
                    <a:pt x="49" y="101"/>
                    <a:pt x="49" y="101"/>
                  </a:cubicBezTo>
                  <a:cubicBezTo>
                    <a:pt x="49" y="101"/>
                    <a:pt x="51" y="107"/>
                    <a:pt x="56" y="112"/>
                  </a:cubicBezTo>
                  <a:cubicBezTo>
                    <a:pt x="61" y="118"/>
                    <a:pt x="73" y="118"/>
                    <a:pt x="73" y="118"/>
                  </a:cubicBezTo>
                  <a:cubicBezTo>
                    <a:pt x="73" y="129"/>
                    <a:pt x="73" y="129"/>
                    <a:pt x="73" y="129"/>
                  </a:cubicBezTo>
                  <a:cubicBezTo>
                    <a:pt x="84" y="150"/>
                    <a:pt x="84" y="150"/>
                    <a:pt x="84" y="150"/>
                  </a:cubicBezTo>
                  <a:cubicBezTo>
                    <a:pt x="84" y="150"/>
                    <a:pt x="92" y="161"/>
                    <a:pt x="91" y="168"/>
                  </a:cubicBezTo>
                  <a:cubicBezTo>
                    <a:pt x="90" y="169"/>
                    <a:pt x="90" y="171"/>
                    <a:pt x="89" y="172"/>
                  </a:cubicBezTo>
                  <a:cubicBezTo>
                    <a:pt x="86" y="175"/>
                    <a:pt x="81" y="176"/>
                    <a:pt x="74" y="176"/>
                  </a:cubicBezTo>
                  <a:cubicBezTo>
                    <a:pt x="66" y="176"/>
                    <a:pt x="72" y="169"/>
                    <a:pt x="67" y="169"/>
                  </a:cubicBezTo>
                  <a:cubicBezTo>
                    <a:pt x="66" y="169"/>
                    <a:pt x="66" y="169"/>
                    <a:pt x="65" y="169"/>
                  </a:cubicBezTo>
                  <a:cubicBezTo>
                    <a:pt x="57" y="170"/>
                    <a:pt x="58" y="178"/>
                    <a:pt x="48" y="178"/>
                  </a:cubicBezTo>
                  <a:cubicBezTo>
                    <a:pt x="40" y="178"/>
                    <a:pt x="39" y="175"/>
                    <a:pt x="39" y="173"/>
                  </a:cubicBezTo>
                  <a:cubicBezTo>
                    <a:pt x="39" y="172"/>
                    <a:pt x="39" y="172"/>
                    <a:pt x="39" y="172"/>
                  </a:cubicBezTo>
                  <a:cubicBezTo>
                    <a:pt x="39" y="172"/>
                    <a:pt x="39" y="172"/>
                    <a:pt x="39" y="172"/>
                  </a:cubicBezTo>
                  <a:cubicBezTo>
                    <a:pt x="27" y="176"/>
                    <a:pt x="27" y="176"/>
                    <a:pt x="27" y="176"/>
                  </a:cubicBezTo>
                  <a:cubicBezTo>
                    <a:pt x="27" y="176"/>
                    <a:pt x="21" y="172"/>
                    <a:pt x="13" y="172"/>
                  </a:cubicBezTo>
                  <a:cubicBezTo>
                    <a:pt x="13" y="172"/>
                    <a:pt x="12" y="172"/>
                    <a:pt x="12" y="172"/>
                  </a:cubicBezTo>
                  <a:cubicBezTo>
                    <a:pt x="10" y="172"/>
                    <a:pt x="8" y="173"/>
                    <a:pt x="8" y="174"/>
                  </a:cubicBezTo>
                  <a:cubicBezTo>
                    <a:pt x="6" y="178"/>
                    <a:pt x="10" y="185"/>
                    <a:pt x="10" y="185"/>
                  </a:cubicBezTo>
                  <a:cubicBezTo>
                    <a:pt x="10" y="185"/>
                    <a:pt x="9" y="185"/>
                    <a:pt x="9" y="185"/>
                  </a:cubicBezTo>
                  <a:cubicBezTo>
                    <a:pt x="0" y="188"/>
                    <a:pt x="0" y="188"/>
                    <a:pt x="0" y="188"/>
                  </a:cubicBezTo>
                  <a:cubicBezTo>
                    <a:pt x="0" y="188"/>
                    <a:pt x="0" y="188"/>
                    <a:pt x="0" y="188"/>
                  </a:cubicBezTo>
                  <a:cubicBezTo>
                    <a:pt x="9" y="189"/>
                    <a:pt x="18" y="189"/>
                    <a:pt x="18" y="189"/>
                  </a:cubicBezTo>
                  <a:cubicBezTo>
                    <a:pt x="18" y="189"/>
                    <a:pt x="10" y="207"/>
                    <a:pt x="20" y="214"/>
                  </a:cubicBezTo>
                  <a:cubicBezTo>
                    <a:pt x="27" y="220"/>
                    <a:pt x="45" y="223"/>
                    <a:pt x="54" y="223"/>
                  </a:cubicBezTo>
                  <a:cubicBezTo>
                    <a:pt x="56" y="223"/>
                    <a:pt x="58" y="222"/>
                    <a:pt x="59" y="222"/>
                  </a:cubicBezTo>
                  <a:cubicBezTo>
                    <a:pt x="64" y="221"/>
                    <a:pt x="82" y="208"/>
                    <a:pt x="82" y="208"/>
                  </a:cubicBezTo>
                  <a:cubicBezTo>
                    <a:pt x="82" y="208"/>
                    <a:pt x="89" y="217"/>
                    <a:pt x="80" y="225"/>
                  </a:cubicBezTo>
                  <a:cubicBezTo>
                    <a:pt x="71" y="233"/>
                    <a:pt x="53" y="239"/>
                    <a:pt x="53" y="239"/>
                  </a:cubicBezTo>
                  <a:cubicBezTo>
                    <a:pt x="53" y="239"/>
                    <a:pt x="24" y="242"/>
                    <a:pt x="23" y="251"/>
                  </a:cubicBezTo>
                  <a:cubicBezTo>
                    <a:pt x="21" y="259"/>
                    <a:pt x="44" y="277"/>
                    <a:pt x="53" y="284"/>
                  </a:cubicBezTo>
                  <a:cubicBezTo>
                    <a:pt x="63" y="291"/>
                    <a:pt x="80" y="312"/>
                    <a:pt x="103" y="313"/>
                  </a:cubicBezTo>
                  <a:cubicBezTo>
                    <a:pt x="104" y="313"/>
                    <a:pt x="105" y="313"/>
                    <a:pt x="106" y="313"/>
                  </a:cubicBezTo>
                  <a:cubicBezTo>
                    <a:pt x="129" y="313"/>
                    <a:pt x="154" y="294"/>
                    <a:pt x="152" y="281"/>
                  </a:cubicBezTo>
                  <a:cubicBezTo>
                    <a:pt x="149" y="267"/>
                    <a:pt x="156" y="256"/>
                    <a:pt x="164" y="249"/>
                  </a:cubicBezTo>
                  <a:cubicBezTo>
                    <a:pt x="167" y="245"/>
                    <a:pt x="173" y="242"/>
                    <a:pt x="178" y="242"/>
                  </a:cubicBezTo>
                  <a:cubicBezTo>
                    <a:pt x="181" y="242"/>
                    <a:pt x="183" y="245"/>
                    <a:pt x="179" y="251"/>
                  </a:cubicBezTo>
                  <a:cubicBezTo>
                    <a:pt x="173" y="263"/>
                    <a:pt x="155" y="275"/>
                    <a:pt x="161" y="285"/>
                  </a:cubicBezTo>
                  <a:cubicBezTo>
                    <a:pt x="166" y="296"/>
                    <a:pt x="179" y="294"/>
                    <a:pt x="179" y="306"/>
                  </a:cubicBezTo>
                  <a:cubicBezTo>
                    <a:pt x="179" y="316"/>
                    <a:pt x="176" y="328"/>
                    <a:pt x="171" y="345"/>
                  </a:cubicBezTo>
                  <a:cubicBezTo>
                    <a:pt x="166" y="363"/>
                    <a:pt x="166" y="380"/>
                    <a:pt x="171" y="402"/>
                  </a:cubicBezTo>
                  <a:cubicBezTo>
                    <a:pt x="177" y="423"/>
                    <a:pt x="186" y="460"/>
                    <a:pt x="194" y="472"/>
                  </a:cubicBezTo>
                  <a:cubicBezTo>
                    <a:pt x="203" y="484"/>
                    <a:pt x="205" y="479"/>
                    <a:pt x="201" y="497"/>
                  </a:cubicBezTo>
                  <a:cubicBezTo>
                    <a:pt x="197" y="514"/>
                    <a:pt x="225" y="519"/>
                    <a:pt x="225" y="519"/>
                  </a:cubicBezTo>
                  <a:cubicBezTo>
                    <a:pt x="225" y="519"/>
                    <a:pt x="229" y="543"/>
                    <a:pt x="235" y="551"/>
                  </a:cubicBezTo>
                  <a:cubicBezTo>
                    <a:pt x="242" y="560"/>
                    <a:pt x="255" y="567"/>
                    <a:pt x="255" y="567"/>
                  </a:cubicBezTo>
                  <a:cubicBezTo>
                    <a:pt x="255" y="567"/>
                    <a:pt x="259" y="617"/>
                    <a:pt x="267" y="639"/>
                  </a:cubicBezTo>
                  <a:cubicBezTo>
                    <a:pt x="275" y="662"/>
                    <a:pt x="303" y="693"/>
                    <a:pt x="307" y="702"/>
                  </a:cubicBezTo>
                  <a:cubicBezTo>
                    <a:pt x="310" y="712"/>
                    <a:pt x="312" y="731"/>
                    <a:pt x="311" y="740"/>
                  </a:cubicBezTo>
                  <a:cubicBezTo>
                    <a:pt x="310" y="749"/>
                    <a:pt x="361" y="827"/>
                    <a:pt x="361" y="827"/>
                  </a:cubicBezTo>
                  <a:cubicBezTo>
                    <a:pt x="361" y="827"/>
                    <a:pt x="386" y="821"/>
                    <a:pt x="390" y="814"/>
                  </a:cubicBezTo>
                  <a:cubicBezTo>
                    <a:pt x="392" y="810"/>
                    <a:pt x="391" y="804"/>
                    <a:pt x="391" y="798"/>
                  </a:cubicBezTo>
                  <a:cubicBezTo>
                    <a:pt x="391" y="793"/>
                    <a:pt x="392" y="787"/>
                    <a:pt x="396" y="785"/>
                  </a:cubicBezTo>
                  <a:cubicBezTo>
                    <a:pt x="399" y="783"/>
                    <a:pt x="401" y="782"/>
                    <a:pt x="402" y="782"/>
                  </a:cubicBezTo>
                  <a:cubicBezTo>
                    <a:pt x="404" y="782"/>
                    <a:pt x="405" y="783"/>
                    <a:pt x="406" y="783"/>
                  </a:cubicBezTo>
                  <a:cubicBezTo>
                    <a:pt x="408" y="783"/>
                    <a:pt x="409" y="784"/>
                    <a:pt x="411" y="784"/>
                  </a:cubicBezTo>
                  <a:cubicBezTo>
                    <a:pt x="412" y="784"/>
                    <a:pt x="413" y="783"/>
                    <a:pt x="414" y="783"/>
                  </a:cubicBezTo>
                  <a:cubicBezTo>
                    <a:pt x="422" y="781"/>
                    <a:pt x="435" y="771"/>
                    <a:pt x="435" y="771"/>
                  </a:cubicBezTo>
                  <a:cubicBezTo>
                    <a:pt x="435" y="771"/>
                    <a:pt x="435" y="771"/>
                    <a:pt x="435" y="771"/>
                  </a:cubicBezTo>
                  <a:cubicBezTo>
                    <a:pt x="435" y="771"/>
                    <a:pt x="434" y="771"/>
                    <a:pt x="433" y="771"/>
                  </a:cubicBezTo>
                  <a:cubicBezTo>
                    <a:pt x="429" y="771"/>
                    <a:pt x="425" y="770"/>
                    <a:pt x="426" y="761"/>
                  </a:cubicBezTo>
                  <a:cubicBezTo>
                    <a:pt x="428" y="748"/>
                    <a:pt x="433" y="746"/>
                    <a:pt x="442" y="742"/>
                  </a:cubicBezTo>
                  <a:cubicBezTo>
                    <a:pt x="451" y="737"/>
                    <a:pt x="462" y="735"/>
                    <a:pt x="462" y="729"/>
                  </a:cubicBezTo>
                  <a:cubicBezTo>
                    <a:pt x="462" y="722"/>
                    <a:pt x="453" y="698"/>
                    <a:pt x="453" y="684"/>
                  </a:cubicBezTo>
                  <a:cubicBezTo>
                    <a:pt x="452" y="670"/>
                    <a:pt x="451" y="648"/>
                    <a:pt x="456" y="646"/>
                  </a:cubicBezTo>
                  <a:cubicBezTo>
                    <a:pt x="461" y="643"/>
                    <a:pt x="459" y="637"/>
                    <a:pt x="459" y="613"/>
                  </a:cubicBezTo>
                  <a:cubicBezTo>
                    <a:pt x="461" y="589"/>
                    <a:pt x="446" y="589"/>
                    <a:pt x="444" y="579"/>
                  </a:cubicBezTo>
                  <a:cubicBezTo>
                    <a:pt x="443" y="570"/>
                    <a:pt x="450" y="566"/>
                    <a:pt x="451" y="557"/>
                  </a:cubicBezTo>
                  <a:cubicBezTo>
                    <a:pt x="453" y="548"/>
                    <a:pt x="447" y="542"/>
                    <a:pt x="447" y="530"/>
                  </a:cubicBezTo>
                  <a:cubicBezTo>
                    <a:pt x="448" y="518"/>
                    <a:pt x="475" y="517"/>
                    <a:pt x="475" y="512"/>
                  </a:cubicBezTo>
                  <a:cubicBezTo>
                    <a:pt x="475" y="506"/>
                    <a:pt x="475" y="494"/>
                    <a:pt x="480" y="491"/>
                  </a:cubicBezTo>
                  <a:cubicBezTo>
                    <a:pt x="485" y="488"/>
                    <a:pt x="491" y="487"/>
                    <a:pt x="495" y="487"/>
                  </a:cubicBezTo>
                  <a:cubicBezTo>
                    <a:pt x="496" y="487"/>
                    <a:pt x="497" y="488"/>
                    <a:pt x="497" y="488"/>
                  </a:cubicBezTo>
                  <a:cubicBezTo>
                    <a:pt x="499" y="483"/>
                    <a:pt x="499" y="483"/>
                    <a:pt x="499" y="483"/>
                  </a:cubicBezTo>
                  <a:cubicBezTo>
                    <a:pt x="499" y="483"/>
                    <a:pt x="507" y="487"/>
                    <a:pt x="512" y="487"/>
                  </a:cubicBezTo>
                  <a:cubicBezTo>
                    <a:pt x="515" y="487"/>
                    <a:pt x="518" y="486"/>
                    <a:pt x="518" y="483"/>
                  </a:cubicBezTo>
                  <a:cubicBezTo>
                    <a:pt x="520" y="475"/>
                    <a:pt x="534" y="448"/>
                    <a:pt x="538" y="441"/>
                  </a:cubicBezTo>
                  <a:cubicBezTo>
                    <a:pt x="544" y="434"/>
                    <a:pt x="560" y="435"/>
                    <a:pt x="565" y="424"/>
                  </a:cubicBezTo>
                  <a:cubicBezTo>
                    <a:pt x="571" y="415"/>
                    <a:pt x="579" y="394"/>
                    <a:pt x="587" y="387"/>
                  </a:cubicBezTo>
                  <a:cubicBezTo>
                    <a:pt x="593" y="379"/>
                    <a:pt x="623" y="364"/>
                    <a:pt x="623" y="364"/>
                  </a:cubicBezTo>
                  <a:cubicBezTo>
                    <a:pt x="617" y="349"/>
                    <a:pt x="617" y="349"/>
                    <a:pt x="617" y="349"/>
                  </a:cubicBezTo>
                  <a:cubicBezTo>
                    <a:pt x="622" y="345"/>
                    <a:pt x="622" y="345"/>
                    <a:pt x="622" y="345"/>
                  </a:cubicBezTo>
                  <a:cubicBezTo>
                    <a:pt x="632" y="360"/>
                    <a:pt x="632" y="360"/>
                    <a:pt x="632" y="360"/>
                  </a:cubicBezTo>
                  <a:cubicBezTo>
                    <a:pt x="663" y="330"/>
                    <a:pt x="663" y="330"/>
                    <a:pt x="663" y="330"/>
                  </a:cubicBezTo>
                  <a:cubicBezTo>
                    <a:pt x="668" y="317"/>
                    <a:pt x="668" y="317"/>
                    <a:pt x="668" y="317"/>
                  </a:cubicBezTo>
                  <a:cubicBezTo>
                    <a:pt x="668" y="317"/>
                    <a:pt x="657" y="304"/>
                    <a:pt x="657" y="296"/>
                  </a:cubicBezTo>
                  <a:cubicBezTo>
                    <a:pt x="658" y="288"/>
                    <a:pt x="675" y="291"/>
                    <a:pt x="684" y="279"/>
                  </a:cubicBezTo>
                  <a:cubicBezTo>
                    <a:pt x="693" y="267"/>
                    <a:pt x="690" y="257"/>
                    <a:pt x="690" y="257"/>
                  </a:cubicBezTo>
                  <a:cubicBezTo>
                    <a:pt x="699" y="261"/>
                    <a:pt x="699" y="261"/>
                    <a:pt x="699" y="261"/>
                  </a:cubicBezTo>
                  <a:cubicBezTo>
                    <a:pt x="703" y="275"/>
                    <a:pt x="703" y="275"/>
                    <a:pt x="703" y="275"/>
                  </a:cubicBezTo>
                  <a:cubicBezTo>
                    <a:pt x="709" y="257"/>
                    <a:pt x="709" y="257"/>
                    <a:pt x="709" y="257"/>
                  </a:cubicBezTo>
                  <a:cubicBezTo>
                    <a:pt x="709" y="257"/>
                    <a:pt x="715" y="289"/>
                    <a:pt x="720" y="291"/>
                  </a:cubicBezTo>
                  <a:cubicBezTo>
                    <a:pt x="721" y="291"/>
                    <a:pt x="721" y="291"/>
                    <a:pt x="721" y="291"/>
                  </a:cubicBezTo>
                  <a:cubicBezTo>
                    <a:pt x="727" y="291"/>
                    <a:pt x="729" y="272"/>
                    <a:pt x="729" y="272"/>
                  </a:cubicBezTo>
                  <a:cubicBezTo>
                    <a:pt x="730" y="258"/>
                    <a:pt x="730" y="258"/>
                    <a:pt x="730" y="258"/>
                  </a:cubicBezTo>
                  <a:cubicBezTo>
                    <a:pt x="730" y="258"/>
                    <a:pt x="730" y="258"/>
                    <a:pt x="730" y="258"/>
                  </a:cubicBezTo>
                  <a:cubicBezTo>
                    <a:pt x="721" y="237"/>
                    <a:pt x="721" y="237"/>
                    <a:pt x="721" y="237"/>
                  </a:cubicBezTo>
                  <a:cubicBezTo>
                    <a:pt x="721" y="237"/>
                    <a:pt x="721" y="237"/>
                    <a:pt x="721" y="237"/>
                  </a:cubicBezTo>
                  <a:cubicBezTo>
                    <a:pt x="722" y="222"/>
                    <a:pt x="722" y="222"/>
                    <a:pt x="722" y="222"/>
                  </a:cubicBezTo>
                  <a:cubicBezTo>
                    <a:pt x="722" y="222"/>
                    <a:pt x="722" y="222"/>
                    <a:pt x="722" y="222"/>
                  </a:cubicBezTo>
                  <a:cubicBezTo>
                    <a:pt x="707" y="210"/>
                    <a:pt x="707" y="210"/>
                    <a:pt x="707" y="210"/>
                  </a:cubicBezTo>
                  <a:cubicBezTo>
                    <a:pt x="700" y="195"/>
                    <a:pt x="700" y="195"/>
                    <a:pt x="700" y="195"/>
                  </a:cubicBezTo>
                  <a:cubicBezTo>
                    <a:pt x="700" y="195"/>
                    <a:pt x="700" y="195"/>
                    <a:pt x="700" y="195"/>
                  </a:cubicBezTo>
                  <a:cubicBezTo>
                    <a:pt x="700" y="195"/>
                    <a:pt x="707" y="189"/>
                    <a:pt x="709" y="177"/>
                  </a:cubicBezTo>
                  <a:cubicBezTo>
                    <a:pt x="709" y="176"/>
                    <a:pt x="709" y="176"/>
                    <a:pt x="709" y="175"/>
                  </a:cubicBezTo>
                  <a:cubicBezTo>
                    <a:pt x="709" y="165"/>
                    <a:pt x="691" y="169"/>
                    <a:pt x="684" y="162"/>
                  </a:cubicBezTo>
                  <a:cubicBezTo>
                    <a:pt x="682" y="160"/>
                    <a:pt x="681" y="159"/>
                    <a:pt x="681" y="158"/>
                  </a:cubicBezTo>
                  <a:cubicBezTo>
                    <a:pt x="681" y="154"/>
                    <a:pt x="690" y="152"/>
                    <a:pt x="690" y="152"/>
                  </a:cubicBezTo>
                  <a:cubicBezTo>
                    <a:pt x="690" y="152"/>
                    <a:pt x="690" y="152"/>
                    <a:pt x="690" y="152"/>
                  </a:cubicBezTo>
                  <a:cubicBezTo>
                    <a:pt x="690" y="143"/>
                    <a:pt x="690" y="139"/>
                    <a:pt x="690" y="138"/>
                  </a:cubicBezTo>
                  <a:cubicBezTo>
                    <a:pt x="690" y="138"/>
                    <a:pt x="690" y="138"/>
                    <a:pt x="690" y="138"/>
                  </a:cubicBezTo>
                  <a:cubicBezTo>
                    <a:pt x="707" y="137"/>
                    <a:pt x="707" y="137"/>
                    <a:pt x="707" y="137"/>
                  </a:cubicBezTo>
                  <a:cubicBezTo>
                    <a:pt x="707" y="137"/>
                    <a:pt x="707" y="137"/>
                    <a:pt x="707" y="137"/>
                  </a:cubicBezTo>
                  <a:cubicBezTo>
                    <a:pt x="706" y="131"/>
                    <a:pt x="706" y="131"/>
                    <a:pt x="706" y="131"/>
                  </a:cubicBezTo>
                  <a:cubicBezTo>
                    <a:pt x="693" y="123"/>
                    <a:pt x="693" y="123"/>
                    <a:pt x="693" y="123"/>
                  </a:cubicBezTo>
                  <a:cubicBezTo>
                    <a:pt x="693" y="123"/>
                    <a:pt x="677" y="117"/>
                    <a:pt x="675" y="109"/>
                  </a:cubicBezTo>
                  <a:cubicBezTo>
                    <a:pt x="675" y="108"/>
                    <a:pt x="675" y="107"/>
                    <a:pt x="675" y="107"/>
                  </a:cubicBezTo>
                  <a:cubicBezTo>
                    <a:pt x="675" y="99"/>
                    <a:pt x="682" y="91"/>
                    <a:pt x="682" y="91"/>
                  </a:cubicBezTo>
                  <a:cubicBezTo>
                    <a:pt x="682" y="91"/>
                    <a:pt x="682" y="91"/>
                    <a:pt x="682" y="91"/>
                  </a:cubicBezTo>
                  <a:cubicBezTo>
                    <a:pt x="680" y="87"/>
                    <a:pt x="679" y="85"/>
                    <a:pt x="679" y="83"/>
                  </a:cubicBezTo>
                  <a:cubicBezTo>
                    <a:pt x="678" y="82"/>
                    <a:pt x="678" y="82"/>
                    <a:pt x="678" y="82"/>
                  </a:cubicBezTo>
                  <a:cubicBezTo>
                    <a:pt x="687" y="85"/>
                    <a:pt x="687" y="85"/>
                    <a:pt x="687" y="85"/>
                  </a:cubicBezTo>
                  <a:cubicBezTo>
                    <a:pt x="699" y="91"/>
                    <a:pt x="699" y="91"/>
                    <a:pt x="699" y="91"/>
                  </a:cubicBezTo>
                  <a:cubicBezTo>
                    <a:pt x="699" y="91"/>
                    <a:pt x="699" y="91"/>
                    <a:pt x="699" y="91"/>
                  </a:cubicBezTo>
                  <a:cubicBezTo>
                    <a:pt x="697" y="88"/>
                    <a:pt x="697" y="86"/>
                    <a:pt x="697" y="86"/>
                  </a:cubicBezTo>
                  <a:cubicBezTo>
                    <a:pt x="696" y="85"/>
                    <a:pt x="696" y="85"/>
                    <a:pt x="696" y="85"/>
                  </a:cubicBezTo>
                  <a:cubicBezTo>
                    <a:pt x="705" y="85"/>
                    <a:pt x="705" y="85"/>
                    <a:pt x="705" y="85"/>
                  </a:cubicBezTo>
                  <a:cubicBezTo>
                    <a:pt x="705" y="85"/>
                    <a:pt x="707" y="94"/>
                    <a:pt x="711" y="98"/>
                  </a:cubicBezTo>
                  <a:cubicBezTo>
                    <a:pt x="716" y="103"/>
                    <a:pt x="723" y="104"/>
                    <a:pt x="723" y="104"/>
                  </a:cubicBezTo>
                  <a:cubicBezTo>
                    <a:pt x="724" y="95"/>
                    <a:pt x="724" y="95"/>
                    <a:pt x="724" y="95"/>
                  </a:cubicBezTo>
                  <a:cubicBezTo>
                    <a:pt x="724" y="95"/>
                    <a:pt x="729" y="97"/>
                    <a:pt x="732" y="100"/>
                  </a:cubicBezTo>
                  <a:cubicBezTo>
                    <a:pt x="735" y="102"/>
                    <a:pt x="735" y="115"/>
                    <a:pt x="735" y="115"/>
                  </a:cubicBezTo>
                  <a:cubicBezTo>
                    <a:pt x="738" y="117"/>
                    <a:pt x="738" y="117"/>
                    <a:pt x="738" y="117"/>
                  </a:cubicBezTo>
                  <a:cubicBezTo>
                    <a:pt x="738" y="117"/>
                    <a:pt x="739" y="132"/>
                    <a:pt x="739" y="134"/>
                  </a:cubicBezTo>
                  <a:cubicBezTo>
                    <a:pt x="739" y="136"/>
                    <a:pt x="751" y="139"/>
                    <a:pt x="759" y="139"/>
                  </a:cubicBezTo>
                  <a:cubicBezTo>
                    <a:pt x="766" y="139"/>
                    <a:pt x="790" y="142"/>
                    <a:pt x="790" y="142"/>
                  </a:cubicBezTo>
                  <a:cubicBezTo>
                    <a:pt x="812" y="133"/>
                    <a:pt x="812" y="133"/>
                    <a:pt x="812" y="133"/>
                  </a:cubicBezTo>
                  <a:cubicBezTo>
                    <a:pt x="812" y="133"/>
                    <a:pt x="829" y="139"/>
                    <a:pt x="829" y="147"/>
                  </a:cubicBezTo>
                  <a:cubicBezTo>
                    <a:pt x="829" y="147"/>
                    <a:pt x="829" y="147"/>
                    <a:pt x="829" y="147"/>
                  </a:cubicBezTo>
                  <a:cubicBezTo>
                    <a:pt x="829" y="151"/>
                    <a:pt x="826" y="152"/>
                    <a:pt x="824" y="152"/>
                  </a:cubicBezTo>
                  <a:cubicBezTo>
                    <a:pt x="823" y="152"/>
                    <a:pt x="821" y="151"/>
                    <a:pt x="821" y="151"/>
                  </a:cubicBezTo>
                  <a:cubicBezTo>
                    <a:pt x="821" y="151"/>
                    <a:pt x="821" y="151"/>
                    <a:pt x="821" y="151"/>
                  </a:cubicBezTo>
                  <a:cubicBezTo>
                    <a:pt x="821" y="151"/>
                    <a:pt x="821" y="151"/>
                    <a:pt x="821" y="151"/>
                  </a:cubicBezTo>
                  <a:cubicBezTo>
                    <a:pt x="821" y="151"/>
                    <a:pt x="821" y="151"/>
                    <a:pt x="821" y="151"/>
                  </a:cubicBezTo>
                  <a:cubicBezTo>
                    <a:pt x="821" y="151"/>
                    <a:pt x="821" y="151"/>
                    <a:pt x="821" y="151"/>
                  </a:cubicBezTo>
                  <a:cubicBezTo>
                    <a:pt x="821" y="152"/>
                    <a:pt x="821" y="152"/>
                    <a:pt x="821" y="152"/>
                  </a:cubicBezTo>
                  <a:cubicBezTo>
                    <a:pt x="821" y="153"/>
                    <a:pt x="821" y="157"/>
                    <a:pt x="820" y="162"/>
                  </a:cubicBezTo>
                  <a:cubicBezTo>
                    <a:pt x="820" y="164"/>
                    <a:pt x="820" y="166"/>
                    <a:pt x="819" y="169"/>
                  </a:cubicBezTo>
                  <a:cubicBezTo>
                    <a:pt x="817" y="179"/>
                    <a:pt x="806" y="178"/>
                    <a:pt x="800" y="180"/>
                  </a:cubicBezTo>
                  <a:cubicBezTo>
                    <a:pt x="798" y="181"/>
                    <a:pt x="797" y="182"/>
                    <a:pt x="796" y="184"/>
                  </a:cubicBezTo>
                  <a:cubicBezTo>
                    <a:pt x="793" y="188"/>
                    <a:pt x="793" y="194"/>
                    <a:pt x="793" y="202"/>
                  </a:cubicBezTo>
                  <a:cubicBezTo>
                    <a:pt x="793" y="214"/>
                    <a:pt x="808" y="216"/>
                    <a:pt x="808" y="216"/>
                  </a:cubicBezTo>
                  <a:cubicBezTo>
                    <a:pt x="815" y="227"/>
                    <a:pt x="815" y="227"/>
                    <a:pt x="815" y="227"/>
                  </a:cubicBezTo>
                  <a:cubicBezTo>
                    <a:pt x="820" y="210"/>
                    <a:pt x="820" y="210"/>
                    <a:pt x="820" y="210"/>
                  </a:cubicBezTo>
                  <a:cubicBezTo>
                    <a:pt x="820" y="210"/>
                    <a:pt x="820" y="210"/>
                    <a:pt x="820" y="210"/>
                  </a:cubicBezTo>
                  <a:cubicBezTo>
                    <a:pt x="820" y="210"/>
                    <a:pt x="818" y="207"/>
                    <a:pt x="818" y="203"/>
                  </a:cubicBezTo>
                  <a:cubicBezTo>
                    <a:pt x="818" y="200"/>
                    <a:pt x="820" y="197"/>
                    <a:pt x="824" y="197"/>
                  </a:cubicBezTo>
                  <a:cubicBezTo>
                    <a:pt x="825" y="197"/>
                    <a:pt x="826" y="197"/>
                    <a:pt x="827" y="197"/>
                  </a:cubicBezTo>
                  <a:cubicBezTo>
                    <a:pt x="841" y="200"/>
                    <a:pt x="836" y="215"/>
                    <a:pt x="839" y="223"/>
                  </a:cubicBezTo>
                  <a:cubicBezTo>
                    <a:pt x="842" y="231"/>
                    <a:pt x="854" y="260"/>
                    <a:pt x="854" y="260"/>
                  </a:cubicBezTo>
                  <a:cubicBezTo>
                    <a:pt x="865" y="270"/>
                    <a:pt x="865" y="270"/>
                    <a:pt x="865" y="270"/>
                  </a:cubicBezTo>
                  <a:cubicBezTo>
                    <a:pt x="865" y="270"/>
                    <a:pt x="865" y="270"/>
                    <a:pt x="865" y="270"/>
                  </a:cubicBezTo>
                  <a:cubicBezTo>
                    <a:pt x="865" y="270"/>
                    <a:pt x="864" y="264"/>
                    <a:pt x="864" y="259"/>
                  </a:cubicBezTo>
                  <a:cubicBezTo>
                    <a:pt x="864" y="259"/>
                    <a:pt x="864" y="259"/>
                    <a:pt x="864" y="259"/>
                  </a:cubicBezTo>
                  <a:cubicBezTo>
                    <a:pt x="864" y="258"/>
                    <a:pt x="864" y="258"/>
                    <a:pt x="865" y="258"/>
                  </a:cubicBezTo>
                  <a:cubicBezTo>
                    <a:pt x="865" y="258"/>
                    <a:pt x="866" y="259"/>
                    <a:pt x="867" y="260"/>
                  </a:cubicBezTo>
                  <a:cubicBezTo>
                    <a:pt x="868" y="261"/>
                    <a:pt x="870" y="262"/>
                    <a:pt x="872" y="262"/>
                  </a:cubicBezTo>
                  <a:cubicBezTo>
                    <a:pt x="873" y="262"/>
                    <a:pt x="873" y="262"/>
                    <a:pt x="874" y="262"/>
                  </a:cubicBezTo>
                  <a:cubicBezTo>
                    <a:pt x="876" y="262"/>
                    <a:pt x="877" y="260"/>
                    <a:pt x="877" y="259"/>
                  </a:cubicBezTo>
                  <a:cubicBezTo>
                    <a:pt x="877" y="256"/>
                    <a:pt x="872" y="251"/>
                    <a:pt x="870" y="248"/>
                  </a:cubicBezTo>
                  <a:cubicBezTo>
                    <a:pt x="867" y="245"/>
                    <a:pt x="867" y="235"/>
                    <a:pt x="865" y="228"/>
                  </a:cubicBezTo>
                  <a:cubicBezTo>
                    <a:pt x="865" y="228"/>
                    <a:pt x="865" y="227"/>
                    <a:pt x="865" y="227"/>
                  </a:cubicBezTo>
                  <a:cubicBezTo>
                    <a:pt x="864" y="221"/>
                    <a:pt x="875" y="220"/>
                    <a:pt x="875" y="220"/>
                  </a:cubicBezTo>
                  <a:cubicBezTo>
                    <a:pt x="875" y="220"/>
                    <a:pt x="875" y="220"/>
                    <a:pt x="875" y="220"/>
                  </a:cubicBezTo>
                  <a:cubicBezTo>
                    <a:pt x="874" y="195"/>
                    <a:pt x="874" y="195"/>
                    <a:pt x="874" y="195"/>
                  </a:cubicBezTo>
                  <a:cubicBezTo>
                    <a:pt x="874" y="195"/>
                    <a:pt x="866" y="189"/>
                    <a:pt x="862" y="186"/>
                  </a:cubicBezTo>
                  <a:cubicBezTo>
                    <a:pt x="861" y="186"/>
                    <a:pt x="861" y="185"/>
                    <a:pt x="860" y="185"/>
                  </a:cubicBezTo>
                  <a:cubicBezTo>
                    <a:pt x="859" y="185"/>
                    <a:pt x="862" y="184"/>
                    <a:pt x="865" y="184"/>
                  </a:cubicBezTo>
                  <a:cubicBezTo>
                    <a:pt x="871" y="184"/>
                    <a:pt x="878" y="185"/>
                    <a:pt x="879" y="185"/>
                  </a:cubicBezTo>
                  <a:cubicBezTo>
                    <a:pt x="882" y="186"/>
                    <a:pt x="901" y="189"/>
                    <a:pt x="901" y="189"/>
                  </a:cubicBezTo>
                  <a:cubicBezTo>
                    <a:pt x="901" y="189"/>
                    <a:pt x="901" y="189"/>
                    <a:pt x="901" y="189"/>
                  </a:cubicBezTo>
                  <a:cubicBezTo>
                    <a:pt x="901" y="178"/>
                    <a:pt x="901" y="174"/>
                    <a:pt x="901" y="172"/>
                  </a:cubicBezTo>
                  <a:cubicBezTo>
                    <a:pt x="901" y="171"/>
                    <a:pt x="901" y="171"/>
                    <a:pt x="901" y="171"/>
                  </a:cubicBezTo>
                  <a:cubicBezTo>
                    <a:pt x="910" y="145"/>
                    <a:pt x="910" y="145"/>
                    <a:pt x="910" y="145"/>
                  </a:cubicBezTo>
                  <a:cubicBezTo>
                    <a:pt x="910" y="145"/>
                    <a:pt x="910" y="145"/>
                    <a:pt x="910" y="145"/>
                  </a:cubicBezTo>
                  <a:cubicBezTo>
                    <a:pt x="910" y="145"/>
                    <a:pt x="903" y="139"/>
                    <a:pt x="903" y="131"/>
                  </a:cubicBezTo>
                  <a:cubicBezTo>
                    <a:pt x="903" y="131"/>
                    <a:pt x="903" y="131"/>
                    <a:pt x="903" y="131"/>
                  </a:cubicBezTo>
                  <a:cubicBezTo>
                    <a:pt x="903" y="124"/>
                    <a:pt x="913" y="121"/>
                    <a:pt x="913" y="121"/>
                  </a:cubicBezTo>
                  <a:cubicBezTo>
                    <a:pt x="922" y="105"/>
                    <a:pt x="922" y="105"/>
                    <a:pt x="922" y="105"/>
                  </a:cubicBezTo>
                  <a:cubicBezTo>
                    <a:pt x="922" y="105"/>
                    <a:pt x="922" y="105"/>
                    <a:pt x="922" y="105"/>
                  </a:cubicBezTo>
                  <a:cubicBezTo>
                    <a:pt x="922" y="105"/>
                    <a:pt x="918" y="97"/>
                    <a:pt x="917" y="93"/>
                  </a:cubicBezTo>
                  <a:cubicBezTo>
                    <a:pt x="916" y="90"/>
                    <a:pt x="915" y="83"/>
                    <a:pt x="915" y="80"/>
                  </a:cubicBezTo>
                  <a:cubicBezTo>
                    <a:pt x="915" y="79"/>
                    <a:pt x="915" y="79"/>
                    <a:pt x="915" y="79"/>
                  </a:cubicBezTo>
                  <a:cubicBezTo>
                    <a:pt x="915" y="79"/>
                    <a:pt x="923" y="75"/>
                    <a:pt x="932" y="72"/>
                  </a:cubicBezTo>
                  <a:cubicBezTo>
                    <a:pt x="941" y="69"/>
                    <a:pt x="937" y="57"/>
                    <a:pt x="943" y="56"/>
                  </a:cubicBezTo>
                  <a:cubicBezTo>
                    <a:pt x="949" y="54"/>
                    <a:pt x="961" y="54"/>
                    <a:pt x="961" y="54"/>
                  </a:cubicBezTo>
                  <a:cubicBezTo>
                    <a:pt x="961" y="54"/>
                    <a:pt x="972" y="58"/>
                    <a:pt x="977" y="58"/>
                  </a:cubicBezTo>
                  <a:cubicBezTo>
                    <a:pt x="978" y="58"/>
                    <a:pt x="979" y="57"/>
                    <a:pt x="979" y="57"/>
                  </a:cubicBezTo>
                  <a:cubicBezTo>
                    <a:pt x="979" y="57"/>
                    <a:pt x="979" y="56"/>
                    <a:pt x="979" y="56"/>
                  </a:cubicBezTo>
                  <a:cubicBezTo>
                    <a:pt x="979" y="53"/>
                    <a:pt x="964" y="46"/>
                    <a:pt x="964" y="40"/>
                  </a:cubicBezTo>
                  <a:cubicBezTo>
                    <a:pt x="964" y="40"/>
                    <a:pt x="964" y="40"/>
                    <a:pt x="964" y="39"/>
                  </a:cubicBezTo>
                  <a:cubicBezTo>
                    <a:pt x="964" y="33"/>
                    <a:pt x="982" y="26"/>
                    <a:pt x="982" y="26"/>
                  </a:cubicBezTo>
                  <a:cubicBezTo>
                    <a:pt x="982" y="26"/>
                    <a:pt x="982" y="26"/>
                    <a:pt x="982" y="26"/>
                  </a:cubicBezTo>
                  <a:cubicBezTo>
                    <a:pt x="981" y="17"/>
                    <a:pt x="980" y="14"/>
                    <a:pt x="980" y="12"/>
                  </a:cubicBezTo>
                  <a:cubicBezTo>
                    <a:pt x="980" y="12"/>
                    <a:pt x="980" y="12"/>
                    <a:pt x="980" y="12"/>
                  </a:cubicBezTo>
                  <a:cubicBezTo>
                    <a:pt x="980" y="12"/>
                    <a:pt x="980" y="12"/>
                    <a:pt x="980" y="11"/>
                  </a:cubicBezTo>
                  <a:cubicBezTo>
                    <a:pt x="977" y="11"/>
                    <a:pt x="968" y="9"/>
                    <a:pt x="964" y="9"/>
                  </a:cubicBezTo>
                  <a:cubicBezTo>
                    <a:pt x="958" y="9"/>
                    <a:pt x="947" y="9"/>
                    <a:pt x="941" y="7"/>
                  </a:cubicBezTo>
                  <a:cubicBezTo>
                    <a:pt x="940" y="7"/>
                    <a:pt x="940" y="6"/>
                    <a:pt x="940" y="6"/>
                  </a:cubicBezTo>
                  <a:cubicBezTo>
                    <a:pt x="940" y="4"/>
                    <a:pt x="944" y="2"/>
                    <a:pt x="9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Freeform 41">
              <a:extLst>
                <a:ext uri="{FF2B5EF4-FFF2-40B4-BE49-F238E27FC236}">
                  <a16:creationId xmlns:a16="http://schemas.microsoft.com/office/drawing/2014/main" id="{9C3D4422-9D30-484C-A295-6BA975B1A819}"/>
                </a:ext>
              </a:extLst>
            </p:cNvPr>
            <p:cNvSpPr>
              <a:spLocks/>
            </p:cNvSpPr>
            <p:nvPr/>
          </p:nvSpPr>
          <p:spPr bwMode="gray">
            <a:xfrm>
              <a:off x="4834148" y="2675023"/>
              <a:ext cx="4028"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0" y="0"/>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Freeform 42">
              <a:extLst>
                <a:ext uri="{FF2B5EF4-FFF2-40B4-BE49-F238E27FC236}">
                  <a16:creationId xmlns:a16="http://schemas.microsoft.com/office/drawing/2014/main" id="{E3844340-61C1-440A-8779-3CC486B79FE0}"/>
                </a:ext>
              </a:extLst>
            </p:cNvPr>
            <p:cNvSpPr>
              <a:spLocks/>
            </p:cNvSpPr>
            <p:nvPr/>
          </p:nvSpPr>
          <p:spPr bwMode="gray">
            <a:xfrm>
              <a:off x="4828106" y="2675023"/>
              <a:ext cx="604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0" y="0"/>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Freeform 43">
              <a:extLst>
                <a:ext uri="{FF2B5EF4-FFF2-40B4-BE49-F238E27FC236}">
                  <a16:creationId xmlns:a16="http://schemas.microsoft.com/office/drawing/2014/main" id="{3799577B-12FC-4FEA-845A-3110CCD1DD50}"/>
                </a:ext>
              </a:extLst>
            </p:cNvPr>
            <p:cNvSpPr>
              <a:spLocks/>
            </p:cNvSpPr>
            <p:nvPr/>
          </p:nvSpPr>
          <p:spPr bwMode="gray">
            <a:xfrm>
              <a:off x="4838176" y="2675023"/>
              <a:ext cx="6042" cy="604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0"/>
                    <a:pt x="2" y="2"/>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Freeform 44">
              <a:extLst>
                <a:ext uri="{FF2B5EF4-FFF2-40B4-BE49-F238E27FC236}">
                  <a16:creationId xmlns:a16="http://schemas.microsoft.com/office/drawing/2014/main" id="{00B32B59-A746-4350-B6A2-456E02DDAD29}"/>
                </a:ext>
              </a:extLst>
            </p:cNvPr>
            <p:cNvSpPr>
              <a:spLocks/>
            </p:cNvSpPr>
            <p:nvPr/>
          </p:nvSpPr>
          <p:spPr bwMode="gray">
            <a:xfrm>
              <a:off x="4838176" y="2675023"/>
              <a:ext cx="6042" cy="604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0"/>
                    <a:pt x="2" y="2"/>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Freeform 45">
              <a:extLst>
                <a:ext uri="{FF2B5EF4-FFF2-40B4-BE49-F238E27FC236}">
                  <a16:creationId xmlns:a16="http://schemas.microsoft.com/office/drawing/2014/main" id="{F074B487-E255-43AD-85EE-FA2D782F6281}"/>
                </a:ext>
              </a:extLst>
            </p:cNvPr>
            <p:cNvSpPr>
              <a:spLocks/>
            </p:cNvSpPr>
            <p:nvPr/>
          </p:nvSpPr>
          <p:spPr bwMode="gray">
            <a:xfrm>
              <a:off x="4807964" y="2675023"/>
              <a:ext cx="6042" cy="6043"/>
            </a:xfrm>
            <a:custGeom>
              <a:avLst/>
              <a:gdLst>
                <a:gd name="T0" fmla="*/ 2 w 2"/>
                <a:gd name="T1" fmla="*/ 0 h 2"/>
                <a:gd name="T2" fmla="*/ 2 w 2"/>
                <a:gd name="T3" fmla="*/ 0 h 2"/>
                <a:gd name="T4" fmla="*/ 1 w 2"/>
                <a:gd name="T5" fmla="*/ 0 h 2"/>
                <a:gd name="T6" fmla="*/ 0 w 2"/>
                <a:gd name="T7" fmla="*/ 2 h 2"/>
                <a:gd name="T8" fmla="*/ 1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2" y="0"/>
                    <a:pt x="2" y="0"/>
                    <a:pt x="2" y="0"/>
                  </a:cubicBezTo>
                  <a:cubicBezTo>
                    <a:pt x="2" y="0"/>
                    <a:pt x="1" y="0"/>
                    <a:pt x="1" y="0"/>
                  </a:cubicBezTo>
                  <a:cubicBezTo>
                    <a:pt x="1" y="0"/>
                    <a:pt x="0" y="1"/>
                    <a:pt x="0" y="2"/>
                  </a:cubicBezTo>
                  <a:cubicBezTo>
                    <a:pt x="0" y="1"/>
                    <a:pt x="1" y="0"/>
                    <a:pt x="1" y="0"/>
                  </a:cubicBezTo>
                  <a:cubicBezTo>
                    <a:pt x="1"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46">
              <a:extLst>
                <a:ext uri="{FF2B5EF4-FFF2-40B4-BE49-F238E27FC236}">
                  <a16:creationId xmlns:a16="http://schemas.microsoft.com/office/drawing/2014/main" id="{72F73F75-7B75-4BD1-81AA-1BD7015BABA2}"/>
                </a:ext>
              </a:extLst>
            </p:cNvPr>
            <p:cNvSpPr>
              <a:spLocks/>
            </p:cNvSpPr>
            <p:nvPr/>
          </p:nvSpPr>
          <p:spPr bwMode="gray">
            <a:xfrm>
              <a:off x="4807964" y="2675023"/>
              <a:ext cx="6042" cy="6043"/>
            </a:xfrm>
            <a:custGeom>
              <a:avLst/>
              <a:gdLst>
                <a:gd name="T0" fmla="*/ 2 w 2"/>
                <a:gd name="T1" fmla="*/ 0 h 2"/>
                <a:gd name="T2" fmla="*/ 2 w 2"/>
                <a:gd name="T3" fmla="*/ 0 h 2"/>
                <a:gd name="T4" fmla="*/ 1 w 2"/>
                <a:gd name="T5" fmla="*/ 0 h 2"/>
                <a:gd name="T6" fmla="*/ 0 w 2"/>
                <a:gd name="T7" fmla="*/ 2 h 2"/>
                <a:gd name="T8" fmla="*/ 1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2" y="0"/>
                    <a:pt x="2" y="0"/>
                    <a:pt x="2" y="0"/>
                  </a:cubicBezTo>
                  <a:cubicBezTo>
                    <a:pt x="2" y="0"/>
                    <a:pt x="1" y="0"/>
                    <a:pt x="1" y="0"/>
                  </a:cubicBezTo>
                  <a:cubicBezTo>
                    <a:pt x="1" y="0"/>
                    <a:pt x="0" y="1"/>
                    <a:pt x="0" y="2"/>
                  </a:cubicBezTo>
                  <a:cubicBezTo>
                    <a:pt x="0" y="1"/>
                    <a:pt x="1" y="0"/>
                    <a:pt x="1" y="0"/>
                  </a:cubicBezTo>
                  <a:cubicBezTo>
                    <a:pt x="1"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Freeform 47">
              <a:extLst>
                <a:ext uri="{FF2B5EF4-FFF2-40B4-BE49-F238E27FC236}">
                  <a16:creationId xmlns:a16="http://schemas.microsoft.com/office/drawing/2014/main" id="{E31CF50A-5376-4A35-93A7-271A5DC3198B}"/>
                </a:ext>
              </a:extLst>
            </p:cNvPr>
            <p:cNvSpPr>
              <a:spLocks/>
            </p:cNvSpPr>
            <p:nvPr/>
          </p:nvSpPr>
          <p:spPr bwMode="gray">
            <a:xfrm>
              <a:off x="4801921" y="2681065"/>
              <a:ext cx="604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Freeform 48">
              <a:extLst>
                <a:ext uri="{FF2B5EF4-FFF2-40B4-BE49-F238E27FC236}">
                  <a16:creationId xmlns:a16="http://schemas.microsoft.com/office/drawing/2014/main" id="{C4CF7630-FA9B-433D-B021-76CCD43C0BEF}"/>
                </a:ext>
              </a:extLst>
            </p:cNvPr>
            <p:cNvSpPr>
              <a:spLocks/>
            </p:cNvSpPr>
            <p:nvPr/>
          </p:nvSpPr>
          <p:spPr bwMode="gray">
            <a:xfrm>
              <a:off x="4791852" y="2687108"/>
              <a:ext cx="6042"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0" y="0"/>
                    <a:pt x="1"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Freeform 5">
              <a:extLst>
                <a:ext uri="{FF2B5EF4-FFF2-40B4-BE49-F238E27FC236}">
                  <a16:creationId xmlns:a16="http://schemas.microsoft.com/office/drawing/2014/main" id="{3B5FB217-E93A-4A21-A0B8-7D7E60758939}"/>
                </a:ext>
              </a:extLst>
            </p:cNvPr>
            <p:cNvSpPr>
              <a:spLocks/>
            </p:cNvSpPr>
            <p:nvPr/>
          </p:nvSpPr>
          <p:spPr bwMode="gray">
            <a:xfrm>
              <a:off x="4162343" y="4735313"/>
              <a:ext cx="304956" cy="461792"/>
            </a:xfrm>
            <a:custGeom>
              <a:avLst/>
              <a:gdLst>
                <a:gd name="T0" fmla="*/ 24 w 102"/>
                <a:gd name="T1" fmla="*/ 0 h 154"/>
                <a:gd name="T2" fmla="*/ 14 w 102"/>
                <a:gd name="T3" fmla="*/ 3 h 154"/>
                <a:gd name="T4" fmla="*/ 14 w 102"/>
                <a:gd name="T5" fmla="*/ 20 h 154"/>
                <a:gd name="T6" fmla="*/ 4 w 102"/>
                <a:gd name="T7" fmla="*/ 20 h 154"/>
                <a:gd name="T8" fmla="*/ 19 w 102"/>
                <a:gd name="T9" fmla="*/ 40 h 154"/>
                <a:gd name="T10" fmla="*/ 8 w 102"/>
                <a:gd name="T11" fmla="*/ 70 h 154"/>
                <a:gd name="T12" fmla="*/ 14 w 102"/>
                <a:gd name="T13" fmla="*/ 141 h 154"/>
                <a:gd name="T14" fmla="*/ 35 w 102"/>
                <a:gd name="T15" fmla="*/ 154 h 154"/>
                <a:gd name="T16" fmla="*/ 79 w 102"/>
                <a:gd name="T17" fmla="*/ 138 h 154"/>
                <a:gd name="T18" fmla="*/ 79 w 102"/>
                <a:gd name="T19" fmla="*/ 86 h 154"/>
                <a:gd name="T20" fmla="*/ 78 w 102"/>
                <a:gd name="T21" fmla="*/ 58 h 154"/>
                <a:gd name="T22" fmla="*/ 66 w 102"/>
                <a:gd name="T23" fmla="*/ 61 h 154"/>
                <a:gd name="T24" fmla="*/ 69 w 102"/>
                <a:gd name="T25" fmla="*/ 45 h 154"/>
                <a:gd name="T26" fmla="*/ 47 w 102"/>
                <a:gd name="T27" fmla="*/ 18 h 154"/>
                <a:gd name="T28" fmla="*/ 24 w 102"/>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54">
                  <a:moveTo>
                    <a:pt x="24" y="0"/>
                  </a:moveTo>
                  <a:cubicBezTo>
                    <a:pt x="21" y="0"/>
                    <a:pt x="18" y="1"/>
                    <a:pt x="14" y="3"/>
                  </a:cubicBezTo>
                  <a:cubicBezTo>
                    <a:pt x="14" y="20"/>
                    <a:pt x="14" y="20"/>
                    <a:pt x="14" y="20"/>
                  </a:cubicBezTo>
                  <a:cubicBezTo>
                    <a:pt x="14" y="20"/>
                    <a:pt x="14" y="20"/>
                    <a:pt x="4" y="20"/>
                  </a:cubicBezTo>
                  <a:cubicBezTo>
                    <a:pt x="4" y="20"/>
                    <a:pt x="4" y="20"/>
                    <a:pt x="19" y="40"/>
                  </a:cubicBezTo>
                  <a:cubicBezTo>
                    <a:pt x="19" y="40"/>
                    <a:pt x="16" y="64"/>
                    <a:pt x="8" y="70"/>
                  </a:cubicBezTo>
                  <a:cubicBezTo>
                    <a:pt x="0" y="76"/>
                    <a:pt x="1" y="116"/>
                    <a:pt x="14" y="141"/>
                  </a:cubicBezTo>
                  <a:cubicBezTo>
                    <a:pt x="19" y="151"/>
                    <a:pt x="27" y="154"/>
                    <a:pt x="35" y="154"/>
                  </a:cubicBezTo>
                  <a:cubicBezTo>
                    <a:pt x="49" y="154"/>
                    <a:pt x="65" y="145"/>
                    <a:pt x="79" y="138"/>
                  </a:cubicBezTo>
                  <a:cubicBezTo>
                    <a:pt x="102" y="128"/>
                    <a:pt x="79" y="86"/>
                    <a:pt x="79" y="86"/>
                  </a:cubicBezTo>
                  <a:cubicBezTo>
                    <a:pt x="79" y="86"/>
                    <a:pt x="79" y="86"/>
                    <a:pt x="78" y="58"/>
                  </a:cubicBezTo>
                  <a:cubicBezTo>
                    <a:pt x="78" y="58"/>
                    <a:pt x="78" y="58"/>
                    <a:pt x="66" y="61"/>
                  </a:cubicBezTo>
                  <a:cubicBezTo>
                    <a:pt x="66" y="61"/>
                    <a:pt x="66" y="61"/>
                    <a:pt x="69" y="45"/>
                  </a:cubicBezTo>
                  <a:cubicBezTo>
                    <a:pt x="69" y="45"/>
                    <a:pt x="59" y="34"/>
                    <a:pt x="47" y="18"/>
                  </a:cubicBezTo>
                  <a:cubicBezTo>
                    <a:pt x="38" y="6"/>
                    <a:pt x="31"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2" name="群組 21">
            <a:extLst>
              <a:ext uri="{FF2B5EF4-FFF2-40B4-BE49-F238E27FC236}">
                <a16:creationId xmlns:a16="http://schemas.microsoft.com/office/drawing/2014/main" id="{78DE1EC4-3887-457E-B59A-378827364201}"/>
              </a:ext>
            </a:extLst>
          </p:cNvPr>
          <p:cNvGrpSpPr/>
          <p:nvPr/>
        </p:nvGrpSpPr>
        <p:grpSpPr>
          <a:xfrm>
            <a:off x="704675" y="1543574"/>
            <a:ext cx="10654019" cy="4647501"/>
            <a:chOff x="996538" y="1749914"/>
            <a:chExt cx="8443480" cy="4195681"/>
          </a:xfrm>
        </p:grpSpPr>
        <p:grpSp>
          <p:nvGrpSpPr>
            <p:cNvPr id="6" name="群組 5">
              <a:extLst>
                <a:ext uri="{FF2B5EF4-FFF2-40B4-BE49-F238E27FC236}">
                  <a16:creationId xmlns:a16="http://schemas.microsoft.com/office/drawing/2014/main" id="{AE6CE82A-BA83-4D99-BC92-9FF4AD97B99F}"/>
                </a:ext>
              </a:extLst>
            </p:cNvPr>
            <p:cNvGrpSpPr/>
            <p:nvPr/>
          </p:nvGrpSpPr>
          <p:grpSpPr>
            <a:xfrm>
              <a:off x="5828548" y="4333235"/>
              <a:ext cx="789824" cy="39491"/>
              <a:chOff x="1530725" y="2012254"/>
              <a:chExt cx="789824" cy="39491"/>
            </a:xfrm>
          </p:grpSpPr>
          <p:sp>
            <p:nvSpPr>
              <p:cNvPr id="7" name="直線接點 3">
                <a:extLst>
                  <a:ext uri="{FF2B5EF4-FFF2-40B4-BE49-F238E27FC236}">
                    <a16:creationId xmlns:a16="http://schemas.microsoft.com/office/drawing/2014/main" id="{9E63134B-89B9-4341-A374-667CED764CE3}"/>
                  </a:ext>
                </a:extLst>
              </p:cNvPr>
              <p:cNvSpPr/>
              <p:nvPr/>
            </p:nvSpPr>
            <p:spPr>
              <a:xfrm rot="19457599">
                <a:off x="1530725" y="2014246"/>
                <a:ext cx="789824" cy="35507"/>
              </a:xfrm>
              <a:custGeom>
                <a:avLst/>
                <a:gdLst/>
                <a:ahLst/>
                <a:cxnLst/>
                <a:rect l="0" t="0" r="0" b="0"/>
                <a:pathLst>
                  <a:path>
                    <a:moveTo>
                      <a:pt x="0" y="17753"/>
                    </a:moveTo>
                    <a:lnTo>
                      <a:pt x="789824" y="177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TW" altLang="en-US"/>
              </a:p>
            </p:txBody>
          </p:sp>
          <p:sp>
            <p:nvSpPr>
              <p:cNvPr id="8" name="直線接點 4">
                <a:extLst>
                  <a:ext uri="{FF2B5EF4-FFF2-40B4-BE49-F238E27FC236}">
                    <a16:creationId xmlns:a16="http://schemas.microsoft.com/office/drawing/2014/main" id="{4AC0F382-0C82-4FF9-89E2-63F22AA741A4}"/>
                  </a:ext>
                </a:extLst>
              </p:cNvPr>
              <p:cNvSpPr/>
              <p:nvPr/>
            </p:nvSpPr>
            <p:spPr>
              <a:xfrm rot="19457599">
                <a:off x="1905891" y="2012254"/>
                <a:ext cx="39491" cy="394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p:txBody>
          </p:sp>
        </p:grpSp>
        <p:graphicFrame>
          <p:nvGraphicFramePr>
            <p:cNvPr id="9" name="資料庫圖表 8">
              <a:extLst>
                <a:ext uri="{FF2B5EF4-FFF2-40B4-BE49-F238E27FC236}">
                  <a16:creationId xmlns:a16="http://schemas.microsoft.com/office/drawing/2014/main" id="{A2508BF3-67B0-4BD0-9439-FA8D219E898D}"/>
                </a:ext>
              </a:extLst>
            </p:cNvPr>
            <p:cNvGraphicFramePr/>
            <p:nvPr>
              <p:extLst>
                <p:ext uri="{D42A27DB-BD31-4B8C-83A1-F6EECF244321}">
                  <p14:modId xmlns:p14="http://schemas.microsoft.com/office/powerpoint/2010/main" val="3061180797"/>
                </p:ext>
              </p:extLst>
            </p:nvPr>
          </p:nvGraphicFramePr>
          <p:xfrm>
            <a:off x="3074578" y="1901717"/>
            <a:ext cx="6365440" cy="4043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群組 10">
              <a:extLst>
                <a:ext uri="{FF2B5EF4-FFF2-40B4-BE49-F238E27FC236}">
                  <a16:creationId xmlns:a16="http://schemas.microsoft.com/office/drawing/2014/main" id="{2AA44EB4-2446-4A51-9227-DD197099E6F9}"/>
                </a:ext>
              </a:extLst>
            </p:cNvPr>
            <p:cNvGrpSpPr/>
            <p:nvPr/>
          </p:nvGrpSpPr>
          <p:grpSpPr>
            <a:xfrm>
              <a:off x="996538" y="3798044"/>
              <a:ext cx="1535147" cy="620070"/>
              <a:chOff x="1587" y="1861641"/>
              <a:chExt cx="1603374" cy="801687"/>
            </a:xfrm>
          </p:grpSpPr>
          <p:sp>
            <p:nvSpPr>
              <p:cNvPr id="12" name="圓角矩形 16">
                <a:extLst>
                  <a:ext uri="{FF2B5EF4-FFF2-40B4-BE49-F238E27FC236}">
                    <a16:creationId xmlns:a16="http://schemas.microsoft.com/office/drawing/2014/main" id="{58FC9098-2968-40A7-A10F-76B7F9040937}"/>
                  </a:ext>
                </a:extLst>
              </p:cNvPr>
              <p:cNvSpPr/>
              <p:nvPr/>
            </p:nvSpPr>
            <p:spPr>
              <a:xfrm>
                <a:off x="1587" y="1861641"/>
                <a:ext cx="1603374" cy="8016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a:p>
            </p:txBody>
          </p:sp>
          <p:sp>
            <p:nvSpPr>
              <p:cNvPr id="13" name="圓角矩形 4">
                <a:extLst>
                  <a:ext uri="{FF2B5EF4-FFF2-40B4-BE49-F238E27FC236}">
                    <a16:creationId xmlns:a16="http://schemas.microsoft.com/office/drawing/2014/main" id="{27FBD291-C893-48AE-AFEB-70EB26D1B8D0}"/>
                  </a:ext>
                </a:extLst>
              </p:cNvPr>
              <p:cNvSpPr/>
              <p:nvPr/>
            </p:nvSpPr>
            <p:spPr>
              <a:xfrm>
                <a:off x="25068" y="1885122"/>
                <a:ext cx="1556412" cy="754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1600" dirty="0"/>
                  <a:t>實習</a:t>
                </a:r>
              </a:p>
            </p:txBody>
          </p:sp>
        </p:grpSp>
        <p:sp>
          <p:nvSpPr>
            <p:cNvPr id="15" name="直線接點 3">
              <a:extLst>
                <a:ext uri="{FF2B5EF4-FFF2-40B4-BE49-F238E27FC236}">
                  <a16:creationId xmlns:a16="http://schemas.microsoft.com/office/drawing/2014/main" id="{B7C38A19-9C4C-445A-9CF2-50236FABB8CA}"/>
                </a:ext>
              </a:extLst>
            </p:cNvPr>
            <p:cNvSpPr/>
            <p:nvPr/>
          </p:nvSpPr>
          <p:spPr>
            <a:xfrm>
              <a:off x="2549105" y="4047190"/>
              <a:ext cx="495773" cy="379622"/>
            </a:xfrm>
            <a:custGeom>
              <a:avLst/>
              <a:gdLst/>
              <a:ahLst/>
              <a:cxnLst/>
              <a:rect l="0" t="0" r="0" b="0"/>
              <a:pathLst>
                <a:path>
                  <a:moveTo>
                    <a:pt x="0" y="17753"/>
                  </a:moveTo>
                  <a:lnTo>
                    <a:pt x="641350" y="17753"/>
                  </a:lnTo>
                </a:path>
              </a:pathLst>
            </a:custGeom>
            <a:noFill/>
            <a:ln w="28575"/>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TW" altLang="en-US" dirty="0"/>
            </a:p>
          </p:txBody>
        </p:sp>
        <p:sp>
          <p:nvSpPr>
            <p:cNvPr id="17" name="矩形圖說文字 28">
              <a:extLst>
                <a:ext uri="{FF2B5EF4-FFF2-40B4-BE49-F238E27FC236}">
                  <a16:creationId xmlns:a16="http://schemas.microsoft.com/office/drawing/2014/main" id="{EB0B6128-E56E-473F-8136-16C721D79F0C}"/>
                </a:ext>
              </a:extLst>
            </p:cNvPr>
            <p:cNvSpPr/>
            <p:nvPr/>
          </p:nvSpPr>
          <p:spPr bwMode="gray">
            <a:xfrm>
              <a:off x="996538" y="2446611"/>
              <a:ext cx="1538678" cy="1165403"/>
            </a:xfrm>
            <a:prstGeom prst="wedgeRectCallout">
              <a:avLst/>
            </a:prstGeom>
            <a:solidFill>
              <a:schemeClr val="accent4"/>
            </a:solidFill>
            <a:ln w="25400" cap="flat" cmpd="sng" algn="ctr">
              <a:noFill/>
              <a:prstDash val="solid"/>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2000"/>
                </a:lnSpc>
                <a:spcBef>
                  <a:spcPct val="0"/>
                </a:spcBef>
                <a:spcAft>
                  <a:spcPct val="0"/>
                </a:spcAft>
                <a:buClrTx/>
                <a:buSzTx/>
                <a:buFontTx/>
                <a:buNone/>
                <a:tabLst/>
              </a:pPr>
              <a:r>
                <a:rPr lang="en-US" altLang="zh-TW" sz="1600" dirty="0">
                  <a:solidFill>
                    <a:srgbClr val="FFFFFF"/>
                  </a:solidFill>
                  <a:latin typeface="Arial"/>
                </a:rPr>
                <a:t>SAP</a:t>
              </a:r>
              <a:r>
                <a:rPr lang="zh-TW" altLang="en-US" sz="1600" dirty="0">
                  <a:solidFill>
                    <a:srgbClr val="FFFFFF"/>
                  </a:solidFill>
                  <a:latin typeface="Arial"/>
                </a:rPr>
                <a:t>系統</a:t>
              </a:r>
              <a:endParaRPr lang="en-US" altLang="zh-TW" sz="1600" dirty="0">
                <a:solidFill>
                  <a:srgbClr val="FFFFFF"/>
                </a:solidFill>
                <a:latin typeface="Arial"/>
              </a:endParaRPr>
            </a:p>
            <a:p>
              <a:pPr marL="0" marR="0" indent="0" algn="ctr" defTabSz="914400" rtl="0" eaLnBrk="1" fontAlgn="base" latinLnBrk="0" hangingPunct="1">
                <a:lnSpc>
                  <a:spcPct val="112000"/>
                </a:lnSpc>
                <a:spcBef>
                  <a:spcPct val="0"/>
                </a:spcBef>
                <a:spcAft>
                  <a:spcPct val="0"/>
                </a:spcAft>
                <a:buClrTx/>
                <a:buSzTx/>
                <a:buFontTx/>
                <a:buNone/>
                <a:tabLst/>
              </a:pPr>
              <a:r>
                <a:rPr kumimoji="0" lang="zh-TW" altLang="en-US" sz="1600" b="0" i="0" u="none" strike="noStrike" kern="1200" cap="none" spc="0" normalizeH="0" baseline="0" noProof="0" dirty="0">
                  <a:ln>
                    <a:noFill/>
                  </a:ln>
                  <a:solidFill>
                    <a:srgbClr val="FFFFFF"/>
                  </a:solidFill>
                  <a:effectLst/>
                  <a:uLnTx/>
                  <a:uFillTx/>
                  <a:latin typeface="Arial"/>
                  <a:ea typeface="+mn-ea"/>
                  <a:cs typeface="+mn-cs"/>
                </a:rPr>
                <a:t>行政流程</a:t>
              </a:r>
            </a:p>
          </p:txBody>
        </p:sp>
        <p:sp>
          <p:nvSpPr>
            <p:cNvPr id="18" name="矩形圖說文字 32">
              <a:extLst>
                <a:ext uri="{FF2B5EF4-FFF2-40B4-BE49-F238E27FC236}">
                  <a16:creationId xmlns:a16="http://schemas.microsoft.com/office/drawing/2014/main" id="{EDE2F962-19A2-43F0-AD68-E35D1E8C5C8A}"/>
                </a:ext>
              </a:extLst>
            </p:cNvPr>
            <p:cNvSpPr/>
            <p:nvPr/>
          </p:nvSpPr>
          <p:spPr bwMode="gray">
            <a:xfrm>
              <a:off x="3052097" y="2446610"/>
              <a:ext cx="1216659" cy="1165403"/>
            </a:xfrm>
            <a:prstGeom prst="wedgeRectCallout">
              <a:avLst/>
            </a:prstGeom>
            <a:solidFill>
              <a:schemeClr val="accent3"/>
            </a:solidFill>
            <a:ln w="25400" cap="flat" cmpd="sng" algn="ctr">
              <a:noFill/>
              <a:prstDash val="solid"/>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2000"/>
                </a:lnSpc>
                <a:spcBef>
                  <a:spcPct val="0"/>
                </a:spcBef>
                <a:spcAft>
                  <a:spcPct val="0"/>
                </a:spcAft>
                <a:buClrTx/>
                <a:buSzTx/>
                <a:buFontTx/>
                <a:buNone/>
                <a:tabLst/>
              </a:pPr>
              <a:r>
                <a:rPr lang="zh-TW" altLang="en-US" sz="1600" dirty="0">
                  <a:solidFill>
                    <a:srgbClr val="FFFFFF"/>
                  </a:solidFill>
                  <a:latin typeface="Arial"/>
                </a:rPr>
                <a:t>訂單／客訴</a:t>
              </a:r>
              <a:endParaRPr lang="en-US" altLang="zh-TW" sz="1600" dirty="0">
                <a:solidFill>
                  <a:srgbClr val="FFFFFF"/>
                </a:solidFill>
                <a:latin typeface="Arial"/>
              </a:endParaRPr>
            </a:p>
            <a:p>
              <a:pPr marL="0" marR="0" indent="0" algn="ctr" defTabSz="914400" rtl="0" eaLnBrk="1" fontAlgn="base" latinLnBrk="0" hangingPunct="1">
                <a:lnSpc>
                  <a:spcPct val="112000"/>
                </a:lnSpc>
                <a:spcBef>
                  <a:spcPct val="0"/>
                </a:spcBef>
                <a:spcAft>
                  <a:spcPct val="0"/>
                </a:spcAft>
                <a:buClrTx/>
                <a:buSzTx/>
                <a:buFontTx/>
                <a:buNone/>
                <a:tabLst/>
              </a:pPr>
              <a:r>
                <a:rPr kumimoji="0" lang="zh-TW" altLang="en-US" sz="1600" b="0" i="0" u="none" strike="noStrike" kern="1200" cap="none" spc="0" normalizeH="0" baseline="0" noProof="0" dirty="0">
                  <a:ln>
                    <a:noFill/>
                  </a:ln>
                  <a:solidFill>
                    <a:srgbClr val="FFFFFF"/>
                  </a:solidFill>
                  <a:effectLst/>
                  <a:uLnTx/>
                  <a:uFillTx/>
                  <a:latin typeface="Arial"/>
                  <a:ea typeface="+mn-ea"/>
                  <a:cs typeface="+mn-cs"/>
                </a:rPr>
                <a:t>業代／通路</a:t>
              </a:r>
            </a:p>
          </p:txBody>
        </p:sp>
        <p:sp>
          <p:nvSpPr>
            <p:cNvPr id="19" name="矩形圖說文字 33">
              <a:extLst>
                <a:ext uri="{FF2B5EF4-FFF2-40B4-BE49-F238E27FC236}">
                  <a16:creationId xmlns:a16="http://schemas.microsoft.com/office/drawing/2014/main" id="{1435CC6B-7301-4729-B001-B9C2818004FA}"/>
                </a:ext>
              </a:extLst>
            </p:cNvPr>
            <p:cNvSpPr/>
            <p:nvPr/>
          </p:nvSpPr>
          <p:spPr bwMode="gray">
            <a:xfrm>
              <a:off x="4779483" y="1749914"/>
              <a:ext cx="1216659" cy="1472997"/>
            </a:xfrm>
            <a:prstGeom prst="wedgeRectCallout">
              <a:avLst/>
            </a:prstGeom>
            <a:solidFill>
              <a:schemeClr val="accent3"/>
            </a:solidFill>
            <a:ln w="25400" cap="flat" cmpd="sng" algn="ctr">
              <a:noFill/>
              <a:prstDash val="solid"/>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fontAlgn="base">
                <a:lnSpc>
                  <a:spcPct val="112000"/>
                </a:lnSpc>
                <a:spcBef>
                  <a:spcPct val="0"/>
                </a:spcBef>
                <a:spcAft>
                  <a:spcPct val="0"/>
                </a:spcAft>
              </a:pPr>
              <a:r>
                <a:rPr lang="zh-TW" altLang="en-US" sz="1600" dirty="0">
                  <a:solidFill>
                    <a:srgbClr val="FFFFFF"/>
                  </a:solidFill>
                </a:rPr>
                <a:t>依線上情況與原廠窗口溝通協調，確保行政流程正確與公司權益無虞</a:t>
              </a:r>
            </a:p>
          </p:txBody>
        </p:sp>
        <p:sp>
          <p:nvSpPr>
            <p:cNvPr id="20" name="矩形圖說文字 34">
              <a:extLst>
                <a:ext uri="{FF2B5EF4-FFF2-40B4-BE49-F238E27FC236}">
                  <a16:creationId xmlns:a16="http://schemas.microsoft.com/office/drawing/2014/main" id="{8C0D5C79-AB66-440C-8CA5-7441D1DEC287}"/>
                </a:ext>
              </a:extLst>
            </p:cNvPr>
            <p:cNvSpPr/>
            <p:nvPr/>
          </p:nvSpPr>
          <p:spPr bwMode="gray">
            <a:xfrm>
              <a:off x="6553231" y="1749914"/>
              <a:ext cx="1147816" cy="1619164"/>
            </a:xfrm>
            <a:prstGeom prst="wedgeRectCallout">
              <a:avLst>
                <a:gd name="adj1" fmla="val -36803"/>
                <a:gd name="adj2" fmla="val 74431"/>
              </a:avLst>
            </a:prstGeom>
            <a:solidFill>
              <a:schemeClr val="accent3"/>
            </a:solidFill>
            <a:ln w="25400" cap="flat" cmpd="sng" algn="ctr">
              <a:noFill/>
              <a:prstDash val="solid"/>
            </a:ln>
            <a:effectLst/>
          </p:spPr>
          <p:txBody>
            <a:bodyPr rot="0" spcFirstLastPara="0" vert="horz" wrap="square" lIns="72000" tIns="36000" rIns="72000" bIns="36000" numCol="1" spcCol="0" rtlCol="0" fromWordArt="0" anchor="ctr" anchorCtr="0" forceAA="0" compatLnSpc="1">
              <a:prstTxWarp prst="textNoShape">
                <a:avLst/>
              </a:prstTxWarp>
              <a:noAutofit/>
            </a:bodyPr>
            <a:lstStyle/>
            <a:p>
              <a:pPr fontAlgn="base">
                <a:lnSpc>
                  <a:spcPct val="112000"/>
                </a:lnSpc>
                <a:spcBef>
                  <a:spcPct val="0"/>
                </a:spcBef>
                <a:spcAft>
                  <a:spcPct val="0"/>
                </a:spcAft>
              </a:pPr>
              <a:r>
                <a:rPr lang="zh-TW" altLang="en-US" sz="1600" dirty="0">
                  <a:solidFill>
                    <a:srgbClr val="FFFFFF"/>
                  </a:solidFill>
                </a:rPr>
                <a:t>確保一、二線人員工作品質達到組織目標、客服團隊管理與重大案件授權等</a:t>
              </a:r>
            </a:p>
          </p:txBody>
        </p:sp>
      </p:grpSp>
      <p:sp>
        <p:nvSpPr>
          <p:cNvPr id="3" name="副標題 2">
            <a:extLst>
              <a:ext uri="{FF2B5EF4-FFF2-40B4-BE49-F238E27FC236}">
                <a16:creationId xmlns:a16="http://schemas.microsoft.com/office/drawing/2014/main" id="{2630B9F1-FBFE-4046-8B90-1858CFEA3A70}"/>
              </a:ext>
            </a:extLst>
          </p:cNvPr>
          <p:cNvSpPr>
            <a:spLocks noGrp="1"/>
          </p:cNvSpPr>
          <p:nvPr>
            <p:ph type="subTitle" idx="1"/>
          </p:nvPr>
        </p:nvSpPr>
        <p:spPr/>
        <p:txBody>
          <a:bodyPr/>
          <a:lstStyle/>
          <a:p>
            <a:endParaRPr lang="zh-TW" altLang="en-US"/>
          </a:p>
        </p:txBody>
      </p:sp>
      <p:sp>
        <p:nvSpPr>
          <p:cNvPr id="4" name="標題 3">
            <a:extLst>
              <a:ext uri="{FF2B5EF4-FFF2-40B4-BE49-F238E27FC236}">
                <a16:creationId xmlns:a16="http://schemas.microsoft.com/office/drawing/2014/main" id="{3A643CF4-3519-405F-A127-2A35D21BC7FE}"/>
              </a:ext>
            </a:extLst>
          </p:cNvPr>
          <p:cNvSpPr>
            <a:spLocks noGrp="1"/>
          </p:cNvSpPr>
          <p:nvPr>
            <p:ph type="title"/>
          </p:nvPr>
        </p:nvSpPr>
        <p:spPr/>
        <p:txBody>
          <a:bodyPr/>
          <a:lstStyle/>
          <a:p>
            <a:r>
              <a:rPr lang="zh-TW" altLang="en-US" dirty="0"/>
              <a:t>客服職涯</a:t>
            </a:r>
          </a:p>
        </p:txBody>
      </p:sp>
      <p:sp>
        <p:nvSpPr>
          <p:cNvPr id="5" name="文字版面配置區 4">
            <a:extLst>
              <a:ext uri="{FF2B5EF4-FFF2-40B4-BE49-F238E27FC236}">
                <a16:creationId xmlns:a16="http://schemas.microsoft.com/office/drawing/2014/main" id="{14ECC0B7-6EB2-4162-9145-98C6691D7CCF}"/>
              </a:ext>
            </a:extLst>
          </p:cNvPr>
          <p:cNvSpPr>
            <a:spLocks noGrp="1"/>
          </p:cNvSpPr>
          <p:nvPr>
            <p:ph type="body" sz="quarter" idx="29"/>
          </p:nvPr>
        </p:nvSpPr>
        <p:spPr/>
        <p:txBody>
          <a:bodyPr/>
          <a:lstStyle/>
          <a:p>
            <a:endParaRPr lang="zh-TW" altLang="en-US"/>
          </a:p>
        </p:txBody>
      </p:sp>
    </p:spTree>
    <p:extLst>
      <p:ext uri="{BB962C8B-B14F-4D97-AF65-F5344CB8AC3E}">
        <p14:creationId xmlns:p14="http://schemas.microsoft.com/office/powerpoint/2010/main" val="157390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 Placeholder 2">
            <a:extLst>
              <a:ext uri="{FF2B5EF4-FFF2-40B4-BE49-F238E27FC236}">
                <a16:creationId xmlns:a16="http://schemas.microsoft.com/office/drawing/2014/main" id="{CE37B619-23B7-433A-B184-B01D0B6403DD}"/>
              </a:ext>
            </a:extLst>
          </p:cNvPr>
          <p:cNvSpPr txBox="1">
            <a:spLocks/>
          </p:cNvSpPr>
          <p:nvPr/>
        </p:nvSpPr>
        <p:spPr bwMode="gray">
          <a:xfrm>
            <a:off x="1589950" y="3722091"/>
            <a:ext cx="1324800" cy="1328400"/>
          </a:xfrm>
          <a:prstGeom prst="ellipse">
            <a:avLst/>
          </a:prstGeom>
          <a:solidFill>
            <a:schemeClr val="accent3"/>
          </a:solidFill>
        </p:spPr>
        <p:txBody>
          <a:bodyPr tIns="648000" anchor="ctr" anchorCtr="0">
            <a:noAutofit/>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lgn="ctr"/>
            <a:r>
              <a:rPr lang="zh-TW" altLang="en-US" b="1" dirty="0">
                <a:solidFill>
                  <a:schemeClr val="bg1"/>
                </a:solidFill>
              </a:rPr>
              <a:t>三節禮金</a:t>
            </a:r>
            <a:endParaRPr lang="en-US" b="1" dirty="0">
              <a:solidFill>
                <a:schemeClr val="bg1"/>
              </a:solidFill>
            </a:endParaRPr>
          </a:p>
        </p:txBody>
      </p:sp>
      <p:sp>
        <p:nvSpPr>
          <p:cNvPr id="157" name="Text Placeholder 2">
            <a:extLst>
              <a:ext uri="{FF2B5EF4-FFF2-40B4-BE49-F238E27FC236}">
                <a16:creationId xmlns:a16="http://schemas.microsoft.com/office/drawing/2014/main" id="{B46C254F-FE02-4CB1-B0FF-F439BC402EFC}"/>
              </a:ext>
            </a:extLst>
          </p:cNvPr>
          <p:cNvSpPr txBox="1">
            <a:spLocks/>
          </p:cNvSpPr>
          <p:nvPr/>
        </p:nvSpPr>
        <p:spPr bwMode="gray">
          <a:xfrm>
            <a:off x="3778279" y="3722091"/>
            <a:ext cx="1324800" cy="1328400"/>
          </a:xfrm>
          <a:prstGeom prst="ellipse">
            <a:avLst/>
          </a:prstGeom>
          <a:solidFill>
            <a:schemeClr val="accent3"/>
          </a:solidFill>
        </p:spPr>
        <p:txBody>
          <a:bodyPr tIns="648000" anchor="ctr" anchorCtr="0">
            <a:noAutofit/>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lgn="ctr"/>
            <a:r>
              <a:rPr lang="zh-TW" altLang="en-US" b="1" dirty="0">
                <a:solidFill>
                  <a:schemeClr val="bg1"/>
                </a:solidFill>
              </a:rPr>
              <a:t>旅遊補助</a:t>
            </a:r>
            <a:endParaRPr lang="en-US" b="1" dirty="0">
              <a:solidFill>
                <a:schemeClr val="bg1"/>
              </a:solidFill>
            </a:endParaRPr>
          </a:p>
        </p:txBody>
      </p:sp>
      <p:sp>
        <p:nvSpPr>
          <p:cNvPr id="158" name="Text Placeholder 2">
            <a:extLst>
              <a:ext uri="{FF2B5EF4-FFF2-40B4-BE49-F238E27FC236}">
                <a16:creationId xmlns:a16="http://schemas.microsoft.com/office/drawing/2014/main" id="{69B55634-7BC7-4593-B9C8-906B1F3EF382}"/>
              </a:ext>
            </a:extLst>
          </p:cNvPr>
          <p:cNvSpPr txBox="1">
            <a:spLocks/>
          </p:cNvSpPr>
          <p:nvPr/>
        </p:nvSpPr>
        <p:spPr bwMode="gray">
          <a:xfrm>
            <a:off x="5968320" y="3722091"/>
            <a:ext cx="1324800" cy="1328400"/>
          </a:xfrm>
          <a:prstGeom prst="ellipse">
            <a:avLst/>
          </a:prstGeom>
          <a:solidFill>
            <a:schemeClr val="accent3"/>
          </a:solidFill>
        </p:spPr>
        <p:txBody>
          <a:bodyPr tIns="648000" anchor="ctr" anchorCtr="0">
            <a:noAutofit/>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lgn="ctr"/>
            <a:r>
              <a:rPr lang="zh-TW" altLang="en-US" b="1" dirty="0">
                <a:solidFill>
                  <a:schemeClr val="bg1"/>
                </a:solidFill>
              </a:rPr>
              <a:t>生日禮金</a:t>
            </a:r>
            <a:endParaRPr lang="en-US" b="1" dirty="0">
              <a:solidFill>
                <a:schemeClr val="bg1"/>
              </a:solidFill>
            </a:endParaRPr>
          </a:p>
        </p:txBody>
      </p:sp>
      <p:sp>
        <p:nvSpPr>
          <p:cNvPr id="159" name="Text Placeholder 2">
            <a:extLst>
              <a:ext uri="{FF2B5EF4-FFF2-40B4-BE49-F238E27FC236}">
                <a16:creationId xmlns:a16="http://schemas.microsoft.com/office/drawing/2014/main" id="{4E8158EF-82CB-4F19-A1E8-218E13B76F59}"/>
              </a:ext>
            </a:extLst>
          </p:cNvPr>
          <p:cNvSpPr txBox="1">
            <a:spLocks/>
          </p:cNvSpPr>
          <p:nvPr/>
        </p:nvSpPr>
        <p:spPr bwMode="gray">
          <a:xfrm>
            <a:off x="8155527" y="3722091"/>
            <a:ext cx="1324800" cy="1328400"/>
          </a:xfrm>
          <a:prstGeom prst="ellipse">
            <a:avLst/>
          </a:prstGeom>
          <a:solidFill>
            <a:schemeClr val="accent3"/>
          </a:solidFill>
        </p:spPr>
        <p:txBody>
          <a:bodyPr tIns="648000" anchor="ctr" anchorCtr="0">
            <a:noAutofit/>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lgn="ctr"/>
            <a:r>
              <a:rPr lang="zh-TW" altLang="en-US" b="1" dirty="0">
                <a:solidFill>
                  <a:schemeClr val="bg1"/>
                </a:solidFill>
              </a:rPr>
              <a:t>員購福利</a:t>
            </a:r>
            <a:endParaRPr lang="en-US" b="1" dirty="0">
              <a:solidFill>
                <a:schemeClr val="bg1"/>
              </a:solidFill>
            </a:endParaRPr>
          </a:p>
        </p:txBody>
      </p:sp>
      <p:sp>
        <p:nvSpPr>
          <p:cNvPr id="160" name="Text Placeholder 2">
            <a:extLst>
              <a:ext uri="{FF2B5EF4-FFF2-40B4-BE49-F238E27FC236}">
                <a16:creationId xmlns:a16="http://schemas.microsoft.com/office/drawing/2014/main" id="{84FDA160-D787-4BAC-9C52-DF117BC5B667}"/>
              </a:ext>
            </a:extLst>
          </p:cNvPr>
          <p:cNvSpPr txBox="1">
            <a:spLocks/>
          </p:cNvSpPr>
          <p:nvPr/>
        </p:nvSpPr>
        <p:spPr bwMode="gray">
          <a:xfrm>
            <a:off x="10348400" y="3722091"/>
            <a:ext cx="1324800" cy="1328400"/>
          </a:xfrm>
          <a:prstGeom prst="ellipse">
            <a:avLst/>
          </a:prstGeom>
          <a:solidFill>
            <a:schemeClr val="accent3"/>
          </a:solidFill>
        </p:spPr>
        <p:txBody>
          <a:bodyPr tIns="648000" anchor="ctr" anchorCtr="0">
            <a:noAutofit/>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lgn="ctr"/>
            <a:r>
              <a:rPr lang="zh-TW" altLang="en-US" b="1" dirty="0">
                <a:solidFill>
                  <a:schemeClr val="bg1"/>
                </a:solidFill>
              </a:rPr>
              <a:t>精品咖啡</a:t>
            </a:r>
            <a:endParaRPr lang="en-US" b="1" dirty="0">
              <a:solidFill>
                <a:schemeClr val="bg1"/>
              </a:solidFill>
            </a:endParaRPr>
          </a:p>
        </p:txBody>
      </p:sp>
      <p:sp>
        <p:nvSpPr>
          <p:cNvPr id="15" name="Subtitle 14">
            <a:extLst>
              <a:ext uri="{FF2B5EF4-FFF2-40B4-BE49-F238E27FC236}">
                <a16:creationId xmlns:a16="http://schemas.microsoft.com/office/drawing/2014/main" id="{CC4FC337-1223-474F-BECF-904C045D5BA2}"/>
              </a:ext>
            </a:extLst>
          </p:cNvPr>
          <p:cNvSpPr>
            <a:spLocks noGrp="1"/>
          </p:cNvSpPr>
          <p:nvPr>
            <p:ph type="subTitle" idx="1"/>
          </p:nvPr>
        </p:nvSpPr>
        <p:spPr bwMode="gray"/>
        <p:txBody>
          <a:bodyPr/>
          <a:lstStyle/>
          <a:p>
            <a:endParaRPr lang="en-US" dirty="0"/>
          </a:p>
        </p:txBody>
      </p:sp>
      <p:sp>
        <p:nvSpPr>
          <p:cNvPr id="14" name="Title 13">
            <a:extLst>
              <a:ext uri="{FF2B5EF4-FFF2-40B4-BE49-F238E27FC236}">
                <a16:creationId xmlns:a16="http://schemas.microsoft.com/office/drawing/2014/main" id="{89C167E7-C213-4FDE-9CA6-CEAB4AF4322F}"/>
              </a:ext>
            </a:extLst>
          </p:cNvPr>
          <p:cNvSpPr>
            <a:spLocks noGrp="1"/>
          </p:cNvSpPr>
          <p:nvPr>
            <p:ph type="title"/>
          </p:nvPr>
        </p:nvSpPr>
        <p:spPr bwMode="gray"/>
        <p:txBody>
          <a:bodyPr/>
          <a:lstStyle/>
          <a:p>
            <a:r>
              <a:rPr lang="zh-TW" altLang="en-US" dirty="0"/>
              <a:t>薪資與福利</a:t>
            </a:r>
            <a:endParaRPr lang="en-US" dirty="0"/>
          </a:p>
        </p:txBody>
      </p:sp>
      <p:sp>
        <p:nvSpPr>
          <p:cNvPr id="3" name="Text Placeholder 2">
            <a:extLst>
              <a:ext uri="{FF2B5EF4-FFF2-40B4-BE49-F238E27FC236}">
                <a16:creationId xmlns:a16="http://schemas.microsoft.com/office/drawing/2014/main" id="{CEFCBB47-D995-485B-A651-0B722C07C8A6}"/>
              </a:ext>
            </a:extLst>
          </p:cNvPr>
          <p:cNvSpPr>
            <a:spLocks noGrp="1"/>
          </p:cNvSpPr>
          <p:nvPr>
            <p:ph type="body" sz="quarter" idx="29"/>
          </p:nvPr>
        </p:nvSpPr>
        <p:spPr bwMode="gray"/>
        <p:txBody>
          <a:bodyPr/>
          <a:lstStyle/>
          <a:p>
            <a:endParaRPr lang="en-GB"/>
          </a:p>
        </p:txBody>
      </p:sp>
      <p:sp>
        <p:nvSpPr>
          <p:cNvPr id="61" name="Freeform 11">
            <a:extLst>
              <a:ext uri="{FF2B5EF4-FFF2-40B4-BE49-F238E27FC236}">
                <a16:creationId xmlns:a16="http://schemas.microsoft.com/office/drawing/2014/main" id="{58A281AE-C6F6-4026-808C-49E815443962}"/>
              </a:ext>
            </a:extLst>
          </p:cNvPr>
          <p:cNvSpPr>
            <a:spLocks/>
          </p:cNvSpPr>
          <p:nvPr/>
        </p:nvSpPr>
        <p:spPr bwMode="gray">
          <a:xfrm>
            <a:off x="1473790" y="2506305"/>
            <a:ext cx="10315569" cy="2657513"/>
          </a:xfrm>
          <a:custGeom>
            <a:avLst/>
            <a:gdLst>
              <a:gd name="T0" fmla="*/ 2423 w 2853"/>
              <a:gd name="T1" fmla="*/ 520 h 735"/>
              <a:gd name="T2" fmla="*/ 2638 w 2853"/>
              <a:gd name="T3" fmla="*/ 305 h 735"/>
              <a:gd name="T4" fmla="*/ 2853 w 2853"/>
              <a:gd name="T5" fmla="*/ 520 h 735"/>
              <a:gd name="T6" fmla="*/ 2638 w 2853"/>
              <a:gd name="T7" fmla="*/ 735 h 735"/>
              <a:gd name="T8" fmla="*/ 2423 w 2853"/>
              <a:gd name="T9" fmla="*/ 520 h 735"/>
              <a:gd name="T10" fmla="*/ 2247 w 2853"/>
              <a:gd name="T11" fmla="*/ 520 h 735"/>
              <a:gd name="T12" fmla="*/ 2032 w 2853"/>
              <a:gd name="T13" fmla="*/ 305 h 735"/>
              <a:gd name="T14" fmla="*/ 1817 w 2853"/>
              <a:gd name="T15" fmla="*/ 520 h 735"/>
              <a:gd name="T16" fmla="*/ 1641 w 2853"/>
              <a:gd name="T17" fmla="*/ 520 h 735"/>
              <a:gd name="T18" fmla="*/ 1426 w 2853"/>
              <a:gd name="T19" fmla="*/ 735 h 735"/>
              <a:gd name="T20" fmla="*/ 1211 w 2853"/>
              <a:gd name="T21" fmla="*/ 520 h 735"/>
              <a:gd name="T22" fmla="*/ 1036 w 2853"/>
              <a:gd name="T23" fmla="*/ 520 h 735"/>
              <a:gd name="T24" fmla="*/ 821 w 2853"/>
              <a:gd name="T25" fmla="*/ 305 h 735"/>
              <a:gd name="T26" fmla="*/ 606 w 2853"/>
              <a:gd name="T27" fmla="*/ 520 h 735"/>
              <a:gd name="T28" fmla="*/ 430 w 2853"/>
              <a:gd name="T29" fmla="*/ 520 h 735"/>
              <a:gd name="T30" fmla="*/ 215 w 2853"/>
              <a:gd name="T31" fmla="*/ 735 h 735"/>
              <a:gd name="T32" fmla="*/ 0 w 2853"/>
              <a:gd name="T33" fmla="*/ 520 h 735"/>
              <a:gd name="T34" fmla="*/ 0 w 2853"/>
              <a:gd name="T3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3" h="735">
                <a:moveTo>
                  <a:pt x="2423" y="520"/>
                </a:moveTo>
                <a:cubicBezTo>
                  <a:pt x="2423" y="401"/>
                  <a:pt x="2519" y="305"/>
                  <a:pt x="2638" y="305"/>
                </a:cubicBezTo>
                <a:cubicBezTo>
                  <a:pt x="2756" y="305"/>
                  <a:pt x="2853" y="401"/>
                  <a:pt x="2853" y="520"/>
                </a:cubicBezTo>
                <a:cubicBezTo>
                  <a:pt x="2853" y="638"/>
                  <a:pt x="2756" y="735"/>
                  <a:pt x="2638" y="735"/>
                </a:cubicBezTo>
                <a:cubicBezTo>
                  <a:pt x="2519" y="735"/>
                  <a:pt x="2423" y="638"/>
                  <a:pt x="2423" y="520"/>
                </a:cubicBezTo>
                <a:cubicBezTo>
                  <a:pt x="2247" y="520"/>
                  <a:pt x="2247" y="520"/>
                  <a:pt x="2247" y="520"/>
                </a:cubicBezTo>
                <a:cubicBezTo>
                  <a:pt x="2247" y="401"/>
                  <a:pt x="2151" y="305"/>
                  <a:pt x="2032" y="305"/>
                </a:cubicBezTo>
                <a:cubicBezTo>
                  <a:pt x="1913" y="305"/>
                  <a:pt x="1817" y="401"/>
                  <a:pt x="1817" y="520"/>
                </a:cubicBezTo>
                <a:cubicBezTo>
                  <a:pt x="1641" y="520"/>
                  <a:pt x="1641" y="520"/>
                  <a:pt x="1641" y="520"/>
                </a:cubicBezTo>
                <a:cubicBezTo>
                  <a:pt x="1641" y="638"/>
                  <a:pt x="1545" y="735"/>
                  <a:pt x="1426" y="735"/>
                </a:cubicBezTo>
                <a:cubicBezTo>
                  <a:pt x="1308" y="735"/>
                  <a:pt x="1211" y="638"/>
                  <a:pt x="1211" y="520"/>
                </a:cubicBezTo>
                <a:cubicBezTo>
                  <a:pt x="1036" y="520"/>
                  <a:pt x="1036" y="520"/>
                  <a:pt x="1036" y="520"/>
                </a:cubicBezTo>
                <a:cubicBezTo>
                  <a:pt x="1036" y="401"/>
                  <a:pt x="939" y="305"/>
                  <a:pt x="821" y="305"/>
                </a:cubicBezTo>
                <a:cubicBezTo>
                  <a:pt x="702" y="305"/>
                  <a:pt x="606" y="401"/>
                  <a:pt x="606" y="520"/>
                </a:cubicBezTo>
                <a:cubicBezTo>
                  <a:pt x="430" y="520"/>
                  <a:pt x="430" y="520"/>
                  <a:pt x="430" y="520"/>
                </a:cubicBezTo>
                <a:cubicBezTo>
                  <a:pt x="430" y="638"/>
                  <a:pt x="334" y="735"/>
                  <a:pt x="215" y="735"/>
                </a:cubicBezTo>
                <a:cubicBezTo>
                  <a:pt x="96" y="735"/>
                  <a:pt x="0" y="638"/>
                  <a:pt x="0" y="520"/>
                </a:cubicBezTo>
                <a:cubicBezTo>
                  <a:pt x="0" y="0"/>
                  <a:pt x="0" y="0"/>
                  <a:pt x="0" y="0"/>
                </a:cubicBezTo>
              </a:path>
            </a:pathLst>
          </a:custGeom>
          <a:noFill/>
          <a:ln w="6350" cap="flat">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nvGrpSpPr>
          <p:cNvPr id="21" name="Group 20">
            <a:extLst>
              <a:ext uri="{FF2B5EF4-FFF2-40B4-BE49-F238E27FC236}">
                <a16:creationId xmlns:a16="http://schemas.microsoft.com/office/drawing/2014/main" id="{642C7D6F-76DD-4116-9B60-94C7C64979EE}"/>
              </a:ext>
            </a:extLst>
          </p:cNvPr>
          <p:cNvGrpSpPr/>
          <p:nvPr/>
        </p:nvGrpSpPr>
        <p:grpSpPr bwMode="gray">
          <a:xfrm>
            <a:off x="1436958" y="3206096"/>
            <a:ext cx="10383566" cy="1994554"/>
            <a:chOff x="1436958" y="3322340"/>
            <a:chExt cx="10383566" cy="1994554"/>
          </a:xfrm>
          <a:solidFill>
            <a:schemeClr val="tx1"/>
          </a:solidFill>
        </p:grpSpPr>
        <p:sp>
          <p:nvSpPr>
            <p:cNvPr id="62" name="Freeform 12">
              <a:extLst>
                <a:ext uri="{FF2B5EF4-FFF2-40B4-BE49-F238E27FC236}">
                  <a16:creationId xmlns:a16="http://schemas.microsoft.com/office/drawing/2014/main" id="{8AC608E9-B2C3-4104-8814-EBC75F2016BC}"/>
                </a:ext>
              </a:extLst>
            </p:cNvPr>
            <p:cNvSpPr>
              <a:spLocks/>
            </p:cNvSpPr>
            <p:nvPr/>
          </p:nvSpPr>
          <p:spPr bwMode="gray">
            <a:xfrm>
              <a:off x="3556169" y="4421612"/>
              <a:ext cx="107661" cy="164323"/>
            </a:xfrm>
            <a:custGeom>
              <a:avLst/>
              <a:gdLst>
                <a:gd name="T0" fmla="*/ 0 w 38"/>
                <a:gd name="T1" fmla="*/ 58 h 58"/>
                <a:gd name="T2" fmla="*/ 0 w 38"/>
                <a:gd name="T3" fmla="*/ 0 h 58"/>
                <a:gd name="T4" fmla="*/ 38 w 38"/>
                <a:gd name="T5" fmla="*/ 29 h 58"/>
                <a:gd name="T6" fmla="*/ 0 w 38"/>
                <a:gd name="T7" fmla="*/ 58 h 58"/>
              </a:gdLst>
              <a:ahLst/>
              <a:cxnLst>
                <a:cxn ang="0">
                  <a:pos x="T0" y="T1"/>
                </a:cxn>
                <a:cxn ang="0">
                  <a:pos x="T2" y="T3"/>
                </a:cxn>
                <a:cxn ang="0">
                  <a:pos x="T4" y="T5"/>
                </a:cxn>
                <a:cxn ang="0">
                  <a:pos x="T6" y="T7"/>
                </a:cxn>
              </a:cxnLst>
              <a:rect l="0" t="0" r="r" b="b"/>
              <a:pathLst>
                <a:path w="38" h="58">
                  <a:moveTo>
                    <a:pt x="0" y="58"/>
                  </a:moveTo>
                  <a:lnTo>
                    <a:pt x="0" y="0"/>
                  </a:lnTo>
                  <a:lnTo>
                    <a:pt x="38" y="29"/>
                  </a:ln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13">
              <a:extLst>
                <a:ext uri="{FF2B5EF4-FFF2-40B4-BE49-F238E27FC236}">
                  <a16:creationId xmlns:a16="http://schemas.microsoft.com/office/drawing/2014/main" id="{E636B4DB-790A-407D-B4E5-D37465866507}"/>
                </a:ext>
              </a:extLst>
            </p:cNvPr>
            <p:cNvSpPr>
              <a:spLocks/>
            </p:cNvSpPr>
            <p:nvPr/>
          </p:nvSpPr>
          <p:spPr bwMode="gray">
            <a:xfrm>
              <a:off x="5743375" y="4421612"/>
              <a:ext cx="107661" cy="164323"/>
            </a:xfrm>
            <a:custGeom>
              <a:avLst/>
              <a:gdLst>
                <a:gd name="T0" fmla="*/ 0 w 38"/>
                <a:gd name="T1" fmla="*/ 58 h 58"/>
                <a:gd name="T2" fmla="*/ 0 w 38"/>
                <a:gd name="T3" fmla="*/ 0 h 58"/>
                <a:gd name="T4" fmla="*/ 38 w 38"/>
                <a:gd name="T5" fmla="*/ 29 h 58"/>
                <a:gd name="T6" fmla="*/ 0 w 38"/>
                <a:gd name="T7" fmla="*/ 58 h 58"/>
              </a:gdLst>
              <a:ahLst/>
              <a:cxnLst>
                <a:cxn ang="0">
                  <a:pos x="T0" y="T1"/>
                </a:cxn>
                <a:cxn ang="0">
                  <a:pos x="T2" y="T3"/>
                </a:cxn>
                <a:cxn ang="0">
                  <a:pos x="T4" y="T5"/>
                </a:cxn>
                <a:cxn ang="0">
                  <a:pos x="T6" y="T7"/>
                </a:cxn>
              </a:cxnLst>
              <a:rect l="0" t="0" r="r" b="b"/>
              <a:pathLst>
                <a:path w="38" h="58">
                  <a:moveTo>
                    <a:pt x="0" y="58"/>
                  </a:moveTo>
                  <a:lnTo>
                    <a:pt x="0" y="0"/>
                  </a:lnTo>
                  <a:lnTo>
                    <a:pt x="38" y="29"/>
                  </a:ln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Freeform 14">
              <a:extLst>
                <a:ext uri="{FF2B5EF4-FFF2-40B4-BE49-F238E27FC236}">
                  <a16:creationId xmlns:a16="http://schemas.microsoft.com/office/drawing/2014/main" id="{96059F1F-0ADE-42D7-AF41-6DEABDDD4691}"/>
                </a:ext>
              </a:extLst>
            </p:cNvPr>
            <p:cNvSpPr>
              <a:spLocks/>
            </p:cNvSpPr>
            <p:nvPr/>
          </p:nvSpPr>
          <p:spPr bwMode="gray">
            <a:xfrm>
              <a:off x="7927750" y="4421612"/>
              <a:ext cx="110495" cy="164323"/>
            </a:xfrm>
            <a:custGeom>
              <a:avLst/>
              <a:gdLst>
                <a:gd name="T0" fmla="*/ 0 w 39"/>
                <a:gd name="T1" fmla="*/ 58 h 58"/>
                <a:gd name="T2" fmla="*/ 0 w 39"/>
                <a:gd name="T3" fmla="*/ 0 h 58"/>
                <a:gd name="T4" fmla="*/ 39 w 39"/>
                <a:gd name="T5" fmla="*/ 29 h 58"/>
                <a:gd name="T6" fmla="*/ 0 w 39"/>
                <a:gd name="T7" fmla="*/ 58 h 58"/>
              </a:gdLst>
              <a:ahLst/>
              <a:cxnLst>
                <a:cxn ang="0">
                  <a:pos x="T0" y="T1"/>
                </a:cxn>
                <a:cxn ang="0">
                  <a:pos x="T2" y="T3"/>
                </a:cxn>
                <a:cxn ang="0">
                  <a:pos x="T4" y="T5"/>
                </a:cxn>
                <a:cxn ang="0">
                  <a:pos x="T6" y="T7"/>
                </a:cxn>
              </a:cxnLst>
              <a:rect l="0" t="0" r="r" b="b"/>
              <a:pathLst>
                <a:path w="39" h="58">
                  <a:moveTo>
                    <a:pt x="0" y="58"/>
                  </a:moveTo>
                  <a:lnTo>
                    <a:pt x="0" y="0"/>
                  </a:lnTo>
                  <a:lnTo>
                    <a:pt x="39" y="29"/>
                  </a:ln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Freeform 15">
              <a:extLst>
                <a:ext uri="{FF2B5EF4-FFF2-40B4-BE49-F238E27FC236}">
                  <a16:creationId xmlns:a16="http://schemas.microsoft.com/office/drawing/2014/main" id="{7DB2F4ED-B1DD-417E-BA8E-68B82822F2D7}"/>
                </a:ext>
              </a:extLst>
            </p:cNvPr>
            <p:cNvSpPr>
              <a:spLocks/>
            </p:cNvSpPr>
            <p:nvPr/>
          </p:nvSpPr>
          <p:spPr bwMode="gray">
            <a:xfrm>
              <a:off x="10114955" y="4421612"/>
              <a:ext cx="110495" cy="164323"/>
            </a:xfrm>
            <a:custGeom>
              <a:avLst/>
              <a:gdLst>
                <a:gd name="T0" fmla="*/ 0 w 39"/>
                <a:gd name="T1" fmla="*/ 58 h 58"/>
                <a:gd name="T2" fmla="*/ 0 w 39"/>
                <a:gd name="T3" fmla="*/ 0 h 58"/>
                <a:gd name="T4" fmla="*/ 39 w 39"/>
                <a:gd name="T5" fmla="*/ 29 h 58"/>
                <a:gd name="T6" fmla="*/ 0 w 39"/>
                <a:gd name="T7" fmla="*/ 58 h 58"/>
              </a:gdLst>
              <a:ahLst/>
              <a:cxnLst>
                <a:cxn ang="0">
                  <a:pos x="T0" y="T1"/>
                </a:cxn>
                <a:cxn ang="0">
                  <a:pos x="T2" y="T3"/>
                </a:cxn>
                <a:cxn ang="0">
                  <a:pos x="T4" y="T5"/>
                </a:cxn>
                <a:cxn ang="0">
                  <a:pos x="T6" y="T7"/>
                </a:cxn>
              </a:cxnLst>
              <a:rect l="0" t="0" r="r" b="b"/>
              <a:pathLst>
                <a:path w="39" h="58">
                  <a:moveTo>
                    <a:pt x="0" y="58"/>
                  </a:moveTo>
                  <a:lnTo>
                    <a:pt x="0" y="0"/>
                  </a:lnTo>
                  <a:lnTo>
                    <a:pt x="39" y="29"/>
                  </a:ln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Oval 34">
              <a:extLst>
                <a:ext uri="{FF2B5EF4-FFF2-40B4-BE49-F238E27FC236}">
                  <a16:creationId xmlns:a16="http://schemas.microsoft.com/office/drawing/2014/main" id="{C38E5F34-DB37-4A52-9062-1EDE740F0CCA}"/>
                </a:ext>
              </a:extLst>
            </p:cNvPr>
            <p:cNvSpPr>
              <a:spLocks noChangeArrowheads="1"/>
            </p:cNvSpPr>
            <p:nvPr/>
          </p:nvSpPr>
          <p:spPr bwMode="gray">
            <a:xfrm>
              <a:off x="1436958" y="3322340"/>
              <a:ext cx="73662" cy="679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Oval 35">
              <a:extLst>
                <a:ext uri="{FF2B5EF4-FFF2-40B4-BE49-F238E27FC236}">
                  <a16:creationId xmlns:a16="http://schemas.microsoft.com/office/drawing/2014/main" id="{603759B1-9AAE-4DC5-A973-A060A40312B6}"/>
                </a:ext>
              </a:extLst>
            </p:cNvPr>
            <p:cNvSpPr>
              <a:spLocks noChangeArrowheads="1"/>
            </p:cNvSpPr>
            <p:nvPr/>
          </p:nvSpPr>
          <p:spPr bwMode="gray">
            <a:xfrm>
              <a:off x="1436958" y="3937139"/>
              <a:ext cx="73662" cy="70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Oval 36">
              <a:extLst>
                <a:ext uri="{FF2B5EF4-FFF2-40B4-BE49-F238E27FC236}">
                  <a16:creationId xmlns:a16="http://schemas.microsoft.com/office/drawing/2014/main" id="{CE761B71-3A1A-41AC-A7BF-0FF5005C86AB}"/>
                </a:ext>
              </a:extLst>
            </p:cNvPr>
            <p:cNvSpPr>
              <a:spLocks noChangeArrowheads="1"/>
            </p:cNvSpPr>
            <p:nvPr/>
          </p:nvSpPr>
          <p:spPr bwMode="gray">
            <a:xfrm>
              <a:off x="1436958" y="4554771"/>
              <a:ext cx="73662" cy="70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Oval 37">
              <a:extLst>
                <a:ext uri="{FF2B5EF4-FFF2-40B4-BE49-F238E27FC236}">
                  <a16:creationId xmlns:a16="http://schemas.microsoft.com/office/drawing/2014/main" id="{DFF5F723-B2C6-4889-9287-DA73D140D62E}"/>
                </a:ext>
              </a:extLst>
            </p:cNvPr>
            <p:cNvSpPr>
              <a:spLocks noChangeArrowheads="1"/>
            </p:cNvSpPr>
            <p:nvPr/>
          </p:nvSpPr>
          <p:spPr bwMode="gray">
            <a:xfrm>
              <a:off x="1697611" y="5050575"/>
              <a:ext cx="73662" cy="70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Oval 38">
              <a:extLst>
                <a:ext uri="{FF2B5EF4-FFF2-40B4-BE49-F238E27FC236}">
                  <a16:creationId xmlns:a16="http://schemas.microsoft.com/office/drawing/2014/main" id="{2DB86816-3380-4B4E-BDBD-E486A1F87853}"/>
                </a:ext>
              </a:extLst>
            </p:cNvPr>
            <p:cNvSpPr>
              <a:spLocks noChangeArrowheads="1"/>
            </p:cNvSpPr>
            <p:nvPr/>
          </p:nvSpPr>
          <p:spPr bwMode="gray">
            <a:xfrm>
              <a:off x="2216080" y="5246065"/>
              <a:ext cx="70829" cy="70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Oval 39">
              <a:extLst>
                <a:ext uri="{FF2B5EF4-FFF2-40B4-BE49-F238E27FC236}">
                  <a16:creationId xmlns:a16="http://schemas.microsoft.com/office/drawing/2014/main" id="{C1AF7F92-C2D6-45F0-9C9A-40EDFA15CF4E}"/>
                </a:ext>
              </a:extLst>
            </p:cNvPr>
            <p:cNvSpPr>
              <a:spLocks noChangeArrowheads="1"/>
            </p:cNvSpPr>
            <p:nvPr/>
          </p:nvSpPr>
          <p:spPr bwMode="gray">
            <a:xfrm>
              <a:off x="2720385" y="5050575"/>
              <a:ext cx="73662" cy="70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Oval 40">
              <a:extLst>
                <a:ext uri="{FF2B5EF4-FFF2-40B4-BE49-F238E27FC236}">
                  <a16:creationId xmlns:a16="http://schemas.microsoft.com/office/drawing/2014/main" id="{94C4D1CE-3A4B-47C5-8360-212B7607F404}"/>
                </a:ext>
              </a:extLst>
            </p:cNvPr>
            <p:cNvSpPr>
              <a:spLocks noChangeArrowheads="1"/>
            </p:cNvSpPr>
            <p:nvPr/>
          </p:nvSpPr>
          <p:spPr bwMode="gray">
            <a:xfrm>
              <a:off x="2944204" y="4736094"/>
              <a:ext cx="70829" cy="70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Oval 41">
              <a:extLst>
                <a:ext uri="{FF2B5EF4-FFF2-40B4-BE49-F238E27FC236}">
                  <a16:creationId xmlns:a16="http://schemas.microsoft.com/office/drawing/2014/main" id="{867923B9-DE0A-4553-A42B-148966EF18E2}"/>
                </a:ext>
              </a:extLst>
            </p:cNvPr>
            <p:cNvSpPr>
              <a:spLocks noChangeArrowheads="1"/>
            </p:cNvSpPr>
            <p:nvPr/>
          </p:nvSpPr>
          <p:spPr bwMode="gray">
            <a:xfrm>
              <a:off x="3788489" y="3985303"/>
              <a:ext cx="70829"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Oval 42">
              <a:extLst>
                <a:ext uri="{FF2B5EF4-FFF2-40B4-BE49-F238E27FC236}">
                  <a16:creationId xmlns:a16="http://schemas.microsoft.com/office/drawing/2014/main" id="{C7C9CE37-4F65-4ADD-A2F2-47C1D9F45C09}"/>
                </a:ext>
              </a:extLst>
            </p:cNvPr>
            <p:cNvSpPr>
              <a:spLocks noChangeArrowheads="1"/>
            </p:cNvSpPr>
            <p:nvPr/>
          </p:nvSpPr>
          <p:spPr bwMode="gray">
            <a:xfrm>
              <a:off x="5009586" y="3985303"/>
              <a:ext cx="70829"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Oval 43">
              <a:extLst>
                <a:ext uri="{FF2B5EF4-FFF2-40B4-BE49-F238E27FC236}">
                  <a16:creationId xmlns:a16="http://schemas.microsoft.com/office/drawing/2014/main" id="{058A12A9-3B66-480C-B3AD-076FC0B23D73}"/>
                </a:ext>
              </a:extLst>
            </p:cNvPr>
            <p:cNvSpPr>
              <a:spLocks noChangeArrowheads="1"/>
            </p:cNvSpPr>
            <p:nvPr/>
          </p:nvSpPr>
          <p:spPr bwMode="gray">
            <a:xfrm>
              <a:off x="5179576" y="4466941"/>
              <a:ext cx="70829"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Oval 44">
              <a:extLst>
                <a:ext uri="{FF2B5EF4-FFF2-40B4-BE49-F238E27FC236}">
                  <a16:creationId xmlns:a16="http://schemas.microsoft.com/office/drawing/2014/main" id="{AA9E736A-C625-4D27-A401-276C3BD3669A}"/>
                </a:ext>
              </a:extLst>
            </p:cNvPr>
            <p:cNvSpPr>
              <a:spLocks noChangeArrowheads="1"/>
            </p:cNvSpPr>
            <p:nvPr/>
          </p:nvSpPr>
          <p:spPr bwMode="gray">
            <a:xfrm>
              <a:off x="6624493" y="5246065"/>
              <a:ext cx="73662" cy="708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Oval 45">
              <a:extLst>
                <a:ext uri="{FF2B5EF4-FFF2-40B4-BE49-F238E27FC236}">
                  <a16:creationId xmlns:a16="http://schemas.microsoft.com/office/drawing/2014/main" id="{F82756B1-161E-42F0-9C3F-F15F1BDB4061}"/>
                </a:ext>
              </a:extLst>
            </p:cNvPr>
            <p:cNvSpPr>
              <a:spLocks noChangeArrowheads="1"/>
            </p:cNvSpPr>
            <p:nvPr/>
          </p:nvSpPr>
          <p:spPr bwMode="gray">
            <a:xfrm>
              <a:off x="6049358" y="5027909"/>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9" name="Oval 46">
              <a:extLst>
                <a:ext uri="{FF2B5EF4-FFF2-40B4-BE49-F238E27FC236}">
                  <a16:creationId xmlns:a16="http://schemas.microsoft.com/office/drawing/2014/main" id="{5922CA6C-1E7F-4757-8740-C8873F9D8F1C}"/>
                </a:ext>
              </a:extLst>
            </p:cNvPr>
            <p:cNvSpPr>
              <a:spLocks noChangeArrowheads="1"/>
            </p:cNvSpPr>
            <p:nvPr/>
          </p:nvSpPr>
          <p:spPr bwMode="gray">
            <a:xfrm>
              <a:off x="7131628" y="5027909"/>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Oval 47">
              <a:extLst>
                <a:ext uri="{FF2B5EF4-FFF2-40B4-BE49-F238E27FC236}">
                  <a16:creationId xmlns:a16="http://schemas.microsoft.com/office/drawing/2014/main" id="{CE4358CB-10B3-4C5A-9207-5164606F1D35}"/>
                </a:ext>
              </a:extLst>
            </p:cNvPr>
            <p:cNvSpPr>
              <a:spLocks noChangeArrowheads="1"/>
            </p:cNvSpPr>
            <p:nvPr/>
          </p:nvSpPr>
          <p:spPr bwMode="gray">
            <a:xfrm>
              <a:off x="7375281" y="4466941"/>
              <a:ext cx="70829"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Oval 48">
              <a:extLst>
                <a:ext uri="{FF2B5EF4-FFF2-40B4-BE49-F238E27FC236}">
                  <a16:creationId xmlns:a16="http://schemas.microsoft.com/office/drawing/2014/main" id="{28C3568F-BE23-4193-88C4-9AC013F455DC}"/>
                </a:ext>
              </a:extLst>
            </p:cNvPr>
            <p:cNvSpPr>
              <a:spLocks noChangeArrowheads="1"/>
            </p:cNvSpPr>
            <p:nvPr/>
          </p:nvSpPr>
          <p:spPr bwMode="gray">
            <a:xfrm>
              <a:off x="4148302" y="3733152"/>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Oval 49">
              <a:extLst>
                <a:ext uri="{FF2B5EF4-FFF2-40B4-BE49-F238E27FC236}">
                  <a16:creationId xmlns:a16="http://schemas.microsoft.com/office/drawing/2014/main" id="{5F1D03FE-CEE1-49E8-B458-E8C4E5F4DF02}"/>
                </a:ext>
              </a:extLst>
            </p:cNvPr>
            <p:cNvSpPr>
              <a:spLocks noChangeArrowheads="1"/>
            </p:cNvSpPr>
            <p:nvPr/>
          </p:nvSpPr>
          <p:spPr bwMode="gray">
            <a:xfrm>
              <a:off x="4666772" y="3733152"/>
              <a:ext cx="67997"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Oval 50">
              <a:extLst>
                <a:ext uri="{FF2B5EF4-FFF2-40B4-BE49-F238E27FC236}">
                  <a16:creationId xmlns:a16="http://schemas.microsoft.com/office/drawing/2014/main" id="{51C958E2-0836-4CBB-B496-4CD73D4C3ACE}"/>
                </a:ext>
              </a:extLst>
            </p:cNvPr>
            <p:cNvSpPr>
              <a:spLocks noChangeArrowheads="1"/>
            </p:cNvSpPr>
            <p:nvPr/>
          </p:nvSpPr>
          <p:spPr bwMode="gray">
            <a:xfrm>
              <a:off x="8174234" y="3985303"/>
              <a:ext cx="70829"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Oval 51">
              <a:extLst>
                <a:ext uri="{FF2B5EF4-FFF2-40B4-BE49-F238E27FC236}">
                  <a16:creationId xmlns:a16="http://schemas.microsoft.com/office/drawing/2014/main" id="{2404D741-1502-414E-B340-E310E694CC95}"/>
                </a:ext>
              </a:extLst>
            </p:cNvPr>
            <p:cNvSpPr>
              <a:spLocks noChangeArrowheads="1"/>
            </p:cNvSpPr>
            <p:nvPr/>
          </p:nvSpPr>
          <p:spPr bwMode="gray">
            <a:xfrm>
              <a:off x="9395331" y="3985303"/>
              <a:ext cx="70829"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Oval 52">
              <a:extLst>
                <a:ext uri="{FF2B5EF4-FFF2-40B4-BE49-F238E27FC236}">
                  <a16:creationId xmlns:a16="http://schemas.microsoft.com/office/drawing/2014/main" id="{B411DC30-E1E1-4072-B7C5-E5D632A01C5C}"/>
                </a:ext>
              </a:extLst>
            </p:cNvPr>
            <p:cNvSpPr>
              <a:spLocks noChangeArrowheads="1"/>
            </p:cNvSpPr>
            <p:nvPr/>
          </p:nvSpPr>
          <p:spPr bwMode="gray">
            <a:xfrm>
              <a:off x="9556821" y="4466941"/>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Oval 53">
              <a:extLst>
                <a:ext uri="{FF2B5EF4-FFF2-40B4-BE49-F238E27FC236}">
                  <a16:creationId xmlns:a16="http://schemas.microsoft.com/office/drawing/2014/main" id="{A77D67C9-4FDE-49E4-A61C-B0E1176F42D3}"/>
                </a:ext>
              </a:extLst>
            </p:cNvPr>
            <p:cNvSpPr>
              <a:spLocks noChangeArrowheads="1"/>
            </p:cNvSpPr>
            <p:nvPr/>
          </p:nvSpPr>
          <p:spPr bwMode="gray">
            <a:xfrm>
              <a:off x="8534047" y="3733152"/>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Oval 54">
              <a:extLst>
                <a:ext uri="{FF2B5EF4-FFF2-40B4-BE49-F238E27FC236}">
                  <a16:creationId xmlns:a16="http://schemas.microsoft.com/office/drawing/2014/main" id="{9078F6FD-AD89-4F40-BA56-A053110B8179}"/>
                </a:ext>
              </a:extLst>
            </p:cNvPr>
            <p:cNvSpPr>
              <a:spLocks noChangeArrowheads="1"/>
            </p:cNvSpPr>
            <p:nvPr/>
          </p:nvSpPr>
          <p:spPr bwMode="gray">
            <a:xfrm>
              <a:off x="9046851" y="3733152"/>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Oval 55">
              <a:extLst>
                <a:ext uri="{FF2B5EF4-FFF2-40B4-BE49-F238E27FC236}">
                  <a16:creationId xmlns:a16="http://schemas.microsoft.com/office/drawing/2014/main" id="{442D08A1-6913-44E4-ACC3-B5BE2EA08C7E}"/>
                </a:ext>
              </a:extLst>
            </p:cNvPr>
            <p:cNvSpPr>
              <a:spLocks noChangeArrowheads="1"/>
            </p:cNvSpPr>
            <p:nvPr/>
          </p:nvSpPr>
          <p:spPr bwMode="gray">
            <a:xfrm>
              <a:off x="10367106" y="3985303"/>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Oval 56">
              <a:extLst>
                <a:ext uri="{FF2B5EF4-FFF2-40B4-BE49-F238E27FC236}">
                  <a16:creationId xmlns:a16="http://schemas.microsoft.com/office/drawing/2014/main" id="{FD93F46E-E97B-45D2-AC5F-57ED3E6BC7CF}"/>
                </a:ext>
              </a:extLst>
            </p:cNvPr>
            <p:cNvSpPr>
              <a:spLocks noChangeArrowheads="1"/>
            </p:cNvSpPr>
            <p:nvPr/>
          </p:nvSpPr>
          <p:spPr bwMode="gray">
            <a:xfrm>
              <a:off x="11585370" y="3985303"/>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Oval 57">
              <a:extLst>
                <a:ext uri="{FF2B5EF4-FFF2-40B4-BE49-F238E27FC236}">
                  <a16:creationId xmlns:a16="http://schemas.microsoft.com/office/drawing/2014/main" id="{FAF1F8F7-90B6-4D3F-A946-8BC828B462FE}"/>
                </a:ext>
              </a:extLst>
            </p:cNvPr>
            <p:cNvSpPr>
              <a:spLocks noChangeArrowheads="1"/>
            </p:cNvSpPr>
            <p:nvPr/>
          </p:nvSpPr>
          <p:spPr bwMode="gray">
            <a:xfrm>
              <a:off x="11752527" y="4466941"/>
              <a:ext cx="67997"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Oval 58">
              <a:extLst>
                <a:ext uri="{FF2B5EF4-FFF2-40B4-BE49-F238E27FC236}">
                  <a16:creationId xmlns:a16="http://schemas.microsoft.com/office/drawing/2014/main" id="{6006B0F0-5F39-4DE0-8563-DFD31D8C3459}"/>
                </a:ext>
              </a:extLst>
            </p:cNvPr>
            <p:cNvSpPr>
              <a:spLocks noChangeArrowheads="1"/>
            </p:cNvSpPr>
            <p:nvPr/>
          </p:nvSpPr>
          <p:spPr bwMode="gray">
            <a:xfrm>
              <a:off x="10724087" y="3733152"/>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Oval 59">
              <a:extLst>
                <a:ext uri="{FF2B5EF4-FFF2-40B4-BE49-F238E27FC236}">
                  <a16:creationId xmlns:a16="http://schemas.microsoft.com/office/drawing/2014/main" id="{F26EF49A-AC6F-440E-9DB0-BAF42E2A5193}"/>
                </a:ext>
              </a:extLst>
            </p:cNvPr>
            <p:cNvSpPr>
              <a:spLocks noChangeArrowheads="1"/>
            </p:cNvSpPr>
            <p:nvPr/>
          </p:nvSpPr>
          <p:spPr bwMode="gray">
            <a:xfrm>
              <a:off x="11242557" y="3733152"/>
              <a:ext cx="70829"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Oval 60">
              <a:extLst>
                <a:ext uri="{FF2B5EF4-FFF2-40B4-BE49-F238E27FC236}">
                  <a16:creationId xmlns:a16="http://schemas.microsoft.com/office/drawing/2014/main" id="{ADECADD5-3EB3-40D5-AE32-A0FE9AEA09AC}"/>
                </a:ext>
              </a:extLst>
            </p:cNvPr>
            <p:cNvSpPr>
              <a:spLocks noChangeArrowheads="1"/>
            </p:cNvSpPr>
            <p:nvPr/>
          </p:nvSpPr>
          <p:spPr bwMode="gray">
            <a:xfrm>
              <a:off x="11585370" y="4948580"/>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Oval 61">
              <a:extLst>
                <a:ext uri="{FF2B5EF4-FFF2-40B4-BE49-F238E27FC236}">
                  <a16:creationId xmlns:a16="http://schemas.microsoft.com/office/drawing/2014/main" id="{2A7F8F1B-73AC-4F3A-A9DE-7E48B401C859}"/>
                </a:ext>
              </a:extLst>
            </p:cNvPr>
            <p:cNvSpPr>
              <a:spLocks noChangeArrowheads="1"/>
            </p:cNvSpPr>
            <p:nvPr/>
          </p:nvSpPr>
          <p:spPr bwMode="gray">
            <a:xfrm>
              <a:off x="10367106" y="4948580"/>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Oval 62">
              <a:extLst>
                <a:ext uri="{FF2B5EF4-FFF2-40B4-BE49-F238E27FC236}">
                  <a16:creationId xmlns:a16="http://schemas.microsoft.com/office/drawing/2014/main" id="{048D0316-1B0F-4A04-915E-122B2D57FE9B}"/>
                </a:ext>
              </a:extLst>
            </p:cNvPr>
            <p:cNvSpPr>
              <a:spLocks noChangeArrowheads="1"/>
            </p:cNvSpPr>
            <p:nvPr/>
          </p:nvSpPr>
          <p:spPr bwMode="gray">
            <a:xfrm>
              <a:off x="11228391" y="5200733"/>
              <a:ext cx="70829"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Oval 63">
              <a:extLst>
                <a:ext uri="{FF2B5EF4-FFF2-40B4-BE49-F238E27FC236}">
                  <a16:creationId xmlns:a16="http://schemas.microsoft.com/office/drawing/2014/main" id="{580D800C-BC74-488E-8F27-0E4392F5AF75}"/>
                </a:ext>
              </a:extLst>
            </p:cNvPr>
            <p:cNvSpPr>
              <a:spLocks noChangeArrowheads="1"/>
            </p:cNvSpPr>
            <p:nvPr/>
          </p:nvSpPr>
          <p:spPr bwMode="gray">
            <a:xfrm>
              <a:off x="10709921" y="5200733"/>
              <a:ext cx="73662" cy="736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154" name="Text Placeholder 2">
            <a:extLst>
              <a:ext uri="{FF2B5EF4-FFF2-40B4-BE49-F238E27FC236}">
                <a16:creationId xmlns:a16="http://schemas.microsoft.com/office/drawing/2014/main" id="{32F054D8-B85B-40C0-B4A2-82D90067EB73}"/>
              </a:ext>
            </a:extLst>
          </p:cNvPr>
          <p:cNvSpPr txBox="1">
            <a:spLocks/>
          </p:cNvSpPr>
          <p:nvPr/>
        </p:nvSpPr>
        <p:spPr bwMode="gray">
          <a:xfrm>
            <a:off x="371475" y="5346701"/>
            <a:ext cx="11449050" cy="1143000"/>
          </a:xfrm>
          <a:prstGeom prst="rect">
            <a:avLst/>
          </a:prstGeom>
          <a:solidFill>
            <a:schemeClr val="accent4"/>
          </a:solidFill>
        </p:spPr>
        <p:txBody>
          <a:bodyPr anchor="ctr" anchorCtr="0">
            <a:noAutofit/>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9pPr>
          </a:lstStyle>
          <a:p>
            <a:r>
              <a:rPr lang="zh-TW" altLang="zh-TW" sz="2800" dirty="0">
                <a:solidFill>
                  <a:schemeClr val="bg1"/>
                </a:solidFill>
              </a:rPr>
              <a:t>實習結束後</a:t>
            </a:r>
            <a:r>
              <a:rPr lang="zh-TW" altLang="zh-TW" sz="2800" b="1" dirty="0">
                <a:solidFill>
                  <a:schemeClr val="bg1"/>
                </a:solidFill>
              </a:rPr>
              <a:t>轉任正職</a:t>
            </a:r>
            <a:r>
              <a:rPr lang="zh-TW" altLang="zh-TW" sz="2800" dirty="0">
                <a:solidFill>
                  <a:schemeClr val="bg1"/>
                </a:solidFill>
              </a:rPr>
              <a:t>者</a:t>
            </a:r>
            <a:r>
              <a:rPr lang="zh-TW" altLang="zh-TW" sz="2800" b="1" dirty="0">
                <a:solidFill>
                  <a:srgbClr val="FF0000"/>
                </a:solidFill>
              </a:rPr>
              <a:t>年資可累計</a:t>
            </a:r>
            <a:endParaRPr lang="zh-TW" altLang="en-US" sz="2800" b="1" dirty="0">
              <a:solidFill>
                <a:srgbClr val="FF0000"/>
              </a:solidFill>
              <a:latin typeface="+mn-ea"/>
            </a:endParaRPr>
          </a:p>
        </p:txBody>
      </p:sp>
      <p:sp>
        <p:nvSpPr>
          <p:cNvPr id="155" name="TextBox 154">
            <a:extLst>
              <a:ext uri="{FF2B5EF4-FFF2-40B4-BE49-F238E27FC236}">
                <a16:creationId xmlns:a16="http://schemas.microsoft.com/office/drawing/2014/main" id="{35493C57-5D95-490F-9187-EC4C509E0D26}"/>
              </a:ext>
            </a:extLst>
          </p:cNvPr>
          <p:cNvSpPr txBox="1">
            <a:spLocks/>
          </p:cNvSpPr>
          <p:nvPr/>
        </p:nvSpPr>
        <p:spPr bwMode="gray">
          <a:xfrm>
            <a:off x="371475" y="1476375"/>
            <a:ext cx="2219325" cy="1564930"/>
          </a:xfrm>
          <a:custGeom>
            <a:avLst/>
            <a:gdLst>
              <a:gd name="connsiteX0" fmla="*/ 0 w 2219325"/>
              <a:gd name="connsiteY0" fmla="*/ 0 h 1564930"/>
              <a:gd name="connsiteX1" fmla="*/ 2219325 w 2219325"/>
              <a:gd name="connsiteY1" fmla="*/ 0 h 1564930"/>
              <a:gd name="connsiteX2" fmla="*/ 2219325 w 2219325"/>
              <a:gd name="connsiteY2" fmla="*/ 1293088 h 1564930"/>
              <a:gd name="connsiteX3" fmla="*/ 1311419 w 2219325"/>
              <a:gd name="connsiteY3" fmla="*/ 1293088 h 1564930"/>
              <a:gd name="connsiteX4" fmla="*/ 1109663 w 2219325"/>
              <a:gd name="connsiteY4" fmla="*/ 1564930 h 1564930"/>
              <a:gd name="connsiteX5" fmla="*/ 907906 w 2219325"/>
              <a:gd name="connsiteY5" fmla="*/ 1293088 h 1564930"/>
              <a:gd name="connsiteX6" fmla="*/ 0 w 2219325"/>
              <a:gd name="connsiteY6" fmla="*/ 1293088 h 156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325" h="1564930">
                <a:moveTo>
                  <a:pt x="0" y="0"/>
                </a:moveTo>
                <a:lnTo>
                  <a:pt x="2219325" y="0"/>
                </a:lnTo>
                <a:lnTo>
                  <a:pt x="2219325" y="1293088"/>
                </a:lnTo>
                <a:lnTo>
                  <a:pt x="1311419" y="1293088"/>
                </a:lnTo>
                <a:lnTo>
                  <a:pt x="1109663" y="1564930"/>
                </a:lnTo>
                <a:lnTo>
                  <a:pt x="907906" y="1293088"/>
                </a:lnTo>
                <a:lnTo>
                  <a:pt x="0" y="1293088"/>
                </a:lnTo>
                <a:close/>
              </a:path>
            </a:pathLst>
          </a:custGeom>
          <a:solidFill>
            <a:schemeClr val="accent1"/>
          </a:solidFill>
        </p:spPr>
        <p:txBody>
          <a:bodyPr wrap="square"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200" kern="1200">
                <a:solidFill>
                  <a:schemeClr val="tx1"/>
                </a:solidFill>
                <a:latin typeface="+mn-lt"/>
                <a:ea typeface="+mn-ea"/>
                <a:cs typeface="+mn-cs"/>
              </a:defRPr>
            </a:lvl9pPr>
          </a:lstStyle>
          <a:p>
            <a:pPr algn="ctr"/>
            <a:r>
              <a:rPr lang="zh-TW" altLang="en-US" sz="2800" b="1" dirty="0">
                <a:solidFill>
                  <a:schemeClr val="bg1"/>
                </a:solidFill>
                <a:latin typeface="+mn-ea"/>
              </a:rPr>
              <a:t>台北總公司  客戶服務部</a:t>
            </a:r>
          </a:p>
        </p:txBody>
      </p:sp>
      <p:pic>
        <p:nvPicPr>
          <p:cNvPr id="78" name="Graphic 77">
            <a:extLst>
              <a:ext uri="{FF2B5EF4-FFF2-40B4-BE49-F238E27FC236}">
                <a16:creationId xmlns:a16="http://schemas.microsoft.com/office/drawing/2014/main" id="{4ACD7A0C-17DE-4784-A405-CDE064863A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8380" y="3979092"/>
            <a:ext cx="554250" cy="468981"/>
          </a:xfrm>
          <a:prstGeom prst="rect">
            <a:avLst/>
          </a:prstGeom>
        </p:spPr>
      </p:pic>
      <p:pic>
        <p:nvPicPr>
          <p:cNvPr id="2" name="Graphic 1">
            <a:extLst>
              <a:ext uri="{FF2B5EF4-FFF2-40B4-BE49-F238E27FC236}">
                <a16:creationId xmlns:a16="http://schemas.microsoft.com/office/drawing/2014/main" id="{47E36EBE-907B-4911-AD50-DE326E3757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0218" y="3985504"/>
            <a:ext cx="498151" cy="462569"/>
          </a:xfrm>
          <a:prstGeom prst="rect">
            <a:avLst/>
          </a:prstGeom>
        </p:spPr>
      </p:pic>
      <p:pic>
        <p:nvPicPr>
          <p:cNvPr id="4" name="Graphic 3">
            <a:extLst>
              <a:ext uri="{FF2B5EF4-FFF2-40B4-BE49-F238E27FC236}">
                <a16:creationId xmlns:a16="http://schemas.microsoft.com/office/drawing/2014/main" id="{3A575C3E-699F-44C9-8398-295F2D9103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5433" y="3979092"/>
            <a:ext cx="432282" cy="462569"/>
          </a:xfrm>
          <a:prstGeom prst="rect">
            <a:avLst/>
          </a:prstGeom>
        </p:spPr>
      </p:pic>
      <p:pic>
        <p:nvPicPr>
          <p:cNvPr id="5" name="Graphic 4">
            <a:extLst>
              <a:ext uri="{FF2B5EF4-FFF2-40B4-BE49-F238E27FC236}">
                <a16:creationId xmlns:a16="http://schemas.microsoft.com/office/drawing/2014/main" id="{3DE35B7F-2EF6-42BF-9BB8-75DB5CD17B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36203" y="3979092"/>
            <a:ext cx="363447" cy="462569"/>
          </a:xfrm>
          <a:prstGeom prst="rect">
            <a:avLst/>
          </a:prstGeom>
        </p:spPr>
      </p:pic>
      <p:grpSp>
        <p:nvGrpSpPr>
          <p:cNvPr id="6" name="Group 5">
            <a:extLst>
              <a:ext uri="{FF2B5EF4-FFF2-40B4-BE49-F238E27FC236}">
                <a16:creationId xmlns:a16="http://schemas.microsoft.com/office/drawing/2014/main" id="{F7A8397B-20AC-4D6D-A195-BC820389CA15}"/>
              </a:ext>
            </a:extLst>
          </p:cNvPr>
          <p:cNvGrpSpPr/>
          <p:nvPr/>
        </p:nvGrpSpPr>
        <p:grpSpPr>
          <a:xfrm>
            <a:off x="10695306" y="3974004"/>
            <a:ext cx="647458" cy="493723"/>
            <a:chOff x="10651762" y="3905890"/>
            <a:chExt cx="736782" cy="561837"/>
          </a:xfrm>
          <a:solidFill>
            <a:schemeClr val="bg1"/>
          </a:solidFill>
        </p:grpSpPr>
        <p:pic>
          <p:nvPicPr>
            <p:cNvPr id="86" name="Graphic 85">
              <a:extLst>
                <a:ext uri="{FF2B5EF4-FFF2-40B4-BE49-F238E27FC236}">
                  <a16:creationId xmlns:a16="http://schemas.microsoft.com/office/drawing/2014/main" id="{321E00B6-896C-4C45-A3DE-3C4727FA59F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62873" y="3905890"/>
              <a:ext cx="291974" cy="277191"/>
            </a:xfrm>
            <a:prstGeom prst="rect">
              <a:avLst/>
            </a:prstGeom>
          </p:spPr>
        </p:pic>
        <p:pic>
          <p:nvPicPr>
            <p:cNvPr id="87" name="Graphic 86">
              <a:extLst>
                <a:ext uri="{FF2B5EF4-FFF2-40B4-BE49-F238E27FC236}">
                  <a16:creationId xmlns:a16="http://schemas.microsoft.com/office/drawing/2014/main" id="{876E0399-40CD-4033-97FE-AFF950935AA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51762" y="4178184"/>
              <a:ext cx="291974" cy="277191"/>
            </a:xfrm>
            <a:prstGeom prst="rect">
              <a:avLst/>
            </a:prstGeom>
          </p:spPr>
        </p:pic>
        <p:pic>
          <p:nvPicPr>
            <p:cNvPr id="88" name="Graphic 87">
              <a:extLst>
                <a:ext uri="{FF2B5EF4-FFF2-40B4-BE49-F238E27FC236}">
                  <a16:creationId xmlns:a16="http://schemas.microsoft.com/office/drawing/2014/main" id="{ED88B432-31E0-4E90-9E3B-4B7E7DB59DC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96570" y="4190536"/>
              <a:ext cx="291974" cy="277191"/>
            </a:xfrm>
            <a:prstGeom prst="rect">
              <a:avLst/>
            </a:prstGeom>
          </p:spPr>
        </p:pic>
      </p:grpSp>
      <p:sp>
        <p:nvSpPr>
          <p:cNvPr id="56" name="矩形 55">
            <a:extLst>
              <a:ext uri="{FF2B5EF4-FFF2-40B4-BE49-F238E27FC236}">
                <a16:creationId xmlns:a16="http://schemas.microsoft.com/office/drawing/2014/main" id="{E0561355-7B84-41F2-9491-F25968562624}"/>
              </a:ext>
            </a:extLst>
          </p:cNvPr>
          <p:cNvSpPr/>
          <p:nvPr/>
        </p:nvSpPr>
        <p:spPr>
          <a:xfrm>
            <a:off x="3556170" y="2056934"/>
            <a:ext cx="7458576" cy="1207797"/>
          </a:xfrm>
          <a:prstGeom prst="rect">
            <a:avLst/>
          </a:prstGeom>
          <a:solidFill>
            <a:schemeClr val="accent4">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nchorCtr="1"/>
          <a:lstStyle/>
          <a:p>
            <a:pPr algn="ctr"/>
            <a:r>
              <a:rPr lang="zh-TW" altLang="en-US" b="1" dirty="0">
                <a:solidFill>
                  <a:schemeClr val="bg1"/>
                </a:solidFill>
                <a:latin typeface="+mn-ea"/>
              </a:rPr>
              <a:t>勞、健、團保</a:t>
            </a:r>
            <a:endParaRPr lang="en-US" altLang="zh-TW" b="1" dirty="0">
              <a:solidFill>
                <a:schemeClr val="bg1"/>
              </a:solidFill>
            </a:endParaRPr>
          </a:p>
          <a:p>
            <a:pPr algn="ctr"/>
            <a:r>
              <a:rPr lang="zh-TW" altLang="zh-TW" b="1" dirty="0">
                <a:solidFill>
                  <a:schemeClr val="bg1"/>
                </a:solidFill>
              </a:rPr>
              <a:t>每月有薪返校假</a:t>
            </a:r>
            <a:r>
              <a:rPr lang="en-US" altLang="zh-TW" b="1" dirty="0">
                <a:solidFill>
                  <a:schemeClr val="bg1"/>
                </a:solidFill>
              </a:rPr>
              <a:t> (</a:t>
            </a:r>
            <a:r>
              <a:rPr lang="zh-TW" altLang="en-US" b="1" dirty="0">
                <a:solidFill>
                  <a:schemeClr val="bg1"/>
                </a:solidFill>
              </a:rPr>
              <a:t>公假</a:t>
            </a:r>
            <a:r>
              <a:rPr lang="en-US" altLang="zh-TW" b="1" dirty="0">
                <a:solidFill>
                  <a:schemeClr val="bg1"/>
                </a:solidFill>
              </a:rPr>
              <a:t>)</a:t>
            </a:r>
          </a:p>
        </p:txBody>
      </p:sp>
      <p:sp>
        <p:nvSpPr>
          <p:cNvPr id="57" name="矩形 56">
            <a:extLst>
              <a:ext uri="{FF2B5EF4-FFF2-40B4-BE49-F238E27FC236}">
                <a16:creationId xmlns:a16="http://schemas.microsoft.com/office/drawing/2014/main" id="{2601ADA5-A82C-4A32-883D-F8B1B44F525C}"/>
              </a:ext>
            </a:extLst>
          </p:cNvPr>
          <p:cNvSpPr/>
          <p:nvPr/>
        </p:nvSpPr>
        <p:spPr>
          <a:xfrm>
            <a:off x="3556170" y="1326406"/>
            <a:ext cx="7458576" cy="653632"/>
          </a:xfrm>
          <a:prstGeom prst="rect">
            <a:avLst/>
          </a:prstGeom>
          <a:solidFill>
            <a:schemeClr val="tx2">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nchorCtr="1">
            <a:noAutofit/>
          </a:bodyPr>
          <a:lstStyle/>
          <a:p>
            <a:pPr algn="ctr"/>
            <a:r>
              <a:rPr lang="zh-TW" altLang="en-US" b="1" dirty="0"/>
              <a:t>薪資 </a:t>
            </a:r>
            <a:r>
              <a:rPr lang="en-US" altLang="zh-TW" b="1" dirty="0"/>
              <a:t>30,000 / </a:t>
            </a:r>
            <a:r>
              <a:rPr lang="zh-TW" altLang="en-US" b="1" dirty="0"/>
              <a:t>月 </a:t>
            </a:r>
            <a:endParaRPr lang="zh-TW" altLang="en-US" b="1" dirty="0">
              <a:latin typeface="+mn-ea"/>
            </a:endParaRPr>
          </a:p>
        </p:txBody>
      </p:sp>
    </p:spTree>
    <p:extLst>
      <p:ext uri="{BB962C8B-B14F-4D97-AF65-F5344CB8AC3E}">
        <p14:creationId xmlns:p14="http://schemas.microsoft.com/office/powerpoint/2010/main" val="114055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P spid="158" grpId="0" animBg="1"/>
      <p:bldP spid="159" grpId="0" animBg="1"/>
      <p:bldP spid="160" grpId="0" animBg="1"/>
      <p:bldP spid="154"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1AD26C7-1F2A-48DC-BE8F-0B8B3DD7BD24}"/>
              </a:ext>
            </a:extLst>
          </p:cNvPr>
          <p:cNvSpPr>
            <a:spLocks noGrp="1"/>
          </p:cNvSpPr>
          <p:nvPr>
            <p:ph type="subTitle" idx="1"/>
          </p:nvPr>
        </p:nvSpPr>
        <p:spPr bwMode="gray"/>
        <p:txBody>
          <a:bodyPr/>
          <a:lstStyle/>
          <a:p>
            <a:r>
              <a:rPr lang="en-US" dirty="0"/>
              <a:t>Connections</a:t>
            </a:r>
          </a:p>
        </p:txBody>
      </p:sp>
      <p:sp>
        <p:nvSpPr>
          <p:cNvPr id="3" name="Title 2">
            <a:extLst>
              <a:ext uri="{FF2B5EF4-FFF2-40B4-BE49-F238E27FC236}">
                <a16:creationId xmlns:a16="http://schemas.microsoft.com/office/drawing/2014/main" id="{A9C9E678-6EE4-4A7C-A90D-0018D1A9CCCF}"/>
              </a:ext>
            </a:extLst>
          </p:cNvPr>
          <p:cNvSpPr>
            <a:spLocks noGrp="1"/>
          </p:cNvSpPr>
          <p:nvPr>
            <p:ph type="title"/>
          </p:nvPr>
        </p:nvSpPr>
        <p:spPr bwMode="gray"/>
        <p:txBody>
          <a:bodyPr/>
          <a:lstStyle/>
          <a:p>
            <a:endParaRPr lang="en-US" dirty="0"/>
          </a:p>
        </p:txBody>
      </p:sp>
      <p:sp>
        <p:nvSpPr>
          <p:cNvPr id="8" name="Text Placeholder 7">
            <a:extLst>
              <a:ext uri="{FF2B5EF4-FFF2-40B4-BE49-F238E27FC236}">
                <a16:creationId xmlns:a16="http://schemas.microsoft.com/office/drawing/2014/main" id="{BB58EEA7-C0BB-4E2B-9B01-A8DF8AF6BFDA}"/>
              </a:ext>
            </a:extLst>
          </p:cNvPr>
          <p:cNvSpPr>
            <a:spLocks noGrp="1"/>
          </p:cNvSpPr>
          <p:nvPr>
            <p:ph type="body" sz="quarter" idx="29"/>
          </p:nvPr>
        </p:nvSpPr>
        <p:spPr bwMode="gray"/>
        <p:txBody>
          <a:bodyPr/>
          <a:lstStyle/>
          <a:p>
            <a:endParaRPr lang="en-GB"/>
          </a:p>
        </p:txBody>
      </p:sp>
      <p:sp>
        <p:nvSpPr>
          <p:cNvPr id="7" name="Text Placeholder 2">
            <a:extLst>
              <a:ext uri="{FF2B5EF4-FFF2-40B4-BE49-F238E27FC236}">
                <a16:creationId xmlns:a16="http://schemas.microsoft.com/office/drawing/2014/main" id="{C5CEFF56-551A-4DFA-8505-C5046B65E1B4}"/>
              </a:ext>
            </a:extLst>
          </p:cNvPr>
          <p:cNvSpPr txBox="1">
            <a:spLocks/>
          </p:cNvSpPr>
          <p:nvPr/>
        </p:nvSpPr>
        <p:spPr bwMode="gray">
          <a:xfrm>
            <a:off x="1822454" y="1477963"/>
            <a:ext cx="8548683" cy="5011736"/>
          </a:xfrm>
          <a:prstGeom prst="rect">
            <a:avLst/>
          </a:prstGeom>
          <a:solidFill>
            <a:schemeClr val="accent2">
              <a:lumMod val="60000"/>
              <a:lumOff val="40000"/>
            </a:schemeClr>
          </a:solidFill>
          <a:ln>
            <a:noFill/>
          </a:ln>
        </p:spPr>
        <p:txBody>
          <a:bodyPr tIns="12600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9pPr>
          </a:lstStyle>
          <a:p>
            <a:pPr algn="ctr"/>
            <a:endParaRPr lang="en-US" sz="1400" b="1" dirty="0">
              <a:solidFill>
                <a:schemeClr val="bg1"/>
              </a:solidFill>
            </a:endParaRPr>
          </a:p>
        </p:txBody>
      </p:sp>
      <p:sp>
        <p:nvSpPr>
          <p:cNvPr id="25" name="Text Placeholder 2">
            <a:extLst>
              <a:ext uri="{FF2B5EF4-FFF2-40B4-BE49-F238E27FC236}">
                <a16:creationId xmlns:a16="http://schemas.microsoft.com/office/drawing/2014/main" id="{0602EEC4-14DC-44A5-9B35-53BCC4310152}"/>
              </a:ext>
            </a:extLst>
          </p:cNvPr>
          <p:cNvSpPr txBox="1">
            <a:spLocks/>
          </p:cNvSpPr>
          <p:nvPr/>
        </p:nvSpPr>
        <p:spPr bwMode="gray">
          <a:xfrm>
            <a:off x="2279654" y="1952625"/>
            <a:ext cx="7634284" cy="4062412"/>
          </a:xfrm>
          <a:prstGeom prst="rect">
            <a:avLst/>
          </a:prstGeom>
          <a:solidFill>
            <a:schemeClr val="accent2"/>
          </a:solidFill>
          <a:ln>
            <a:noFill/>
          </a:ln>
        </p:spPr>
        <p:txBody>
          <a:bodyPr tIns="12600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9pPr>
          </a:lstStyle>
          <a:p>
            <a:pPr algn="ctr"/>
            <a:endParaRPr lang="en-US" sz="1400" b="1" dirty="0">
              <a:solidFill>
                <a:schemeClr val="bg1"/>
              </a:solidFill>
            </a:endParaRPr>
          </a:p>
        </p:txBody>
      </p:sp>
      <p:sp>
        <p:nvSpPr>
          <p:cNvPr id="30" name="Text Placeholder 2">
            <a:extLst>
              <a:ext uri="{FF2B5EF4-FFF2-40B4-BE49-F238E27FC236}">
                <a16:creationId xmlns:a16="http://schemas.microsoft.com/office/drawing/2014/main" id="{712DED24-46CD-410E-9528-BCBFFEA5DBCF}"/>
              </a:ext>
            </a:extLst>
          </p:cNvPr>
          <p:cNvSpPr txBox="1">
            <a:spLocks/>
          </p:cNvSpPr>
          <p:nvPr/>
        </p:nvSpPr>
        <p:spPr bwMode="gray">
          <a:xfrm>
            <a:off x="2736853" y="2427287"/>
            <a:ext cx="6719886" cy="3113088"/>
          </a:xfrm>
          <a:prstGeom prst="rect">
            <a:avLst/>
          </a:prstGeom>
          <a:solidFill>
            <a:schemeClr val="accent3"/>
          </a:solidFill>
          <a:ln>
            <a:noFill/>
          </a:ln>
        </p:spPr>
        <p:txBody>
          <a:bodyPr tIns="126000" anchor="t" anchorCtr="0">
            <a:noAutofit/>
          </a:bodyPr>
          <a:lstStyle>
            <a:lvl1pPr marL="0" indent="0" algn="l"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9pPr>
          </a:lstStyle>
          <a:p>
            <a:pPr algn="ctr"/>
            <a:endParaRPr lang="en-US" sz="1400" b="1" dirty="0">
              <a:solidFill>
                <a:schemeClr val="bg1"/>
              </a:solidFill>
            </a:endParaRPr>
          </a:p>
        </p:txBody>
      </p:sp>
      <p:sp>
        <p:nvSpPr>
          <p:cNvPr id="33" name="Text Placeholder 2">
            <a:extLst>
              <a:ext uri="{FF2B5EF4-FFF2-40B4-BE49-F238E27FC236}">
                <a16:creationId xmlns:a16="http://schemas.microsoft.com/office/drawing/2014/main" id="{9E3AA62F-0476-438E-9344-D144E7942B11}"/>
              </a:ext>
            </a:extLst>
          </p:cNvPr>
          <p:cNvSpPr txBox="1">
            <a:spLocks/>
          </p:cNvSpPr>
          <p:nvPr/>
        </p:nvSpPr>
        <p:spPr bwMode="gray">
          <a:xfrm>
            <a:off x="3195642" y="2901949"/>
            <a:ext cx="5802308" cy="2163764"/>
          </a:xfrm>
          <a:prstGeom prst="rect">
            <a:avLst/>
          </a:prstGeom>
          <a:solidFill>
            <a:schemeClr val="accent4"/>
          </a:solidFill>
        </p:spPr>
        <p:txBody>
          <a:bodyPr bIns="252000" anchor="b" anchorCtr="0">
            <a:noAutofit/>
          </a:bodyPr>
          <a:lstStyle>
            <a:lvl1pPr marL="0" indent="0" algn="l" defTabSz="914400"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5pPr>
            <a:lvl6pPr marL="90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6pPr>
            <a:lvl7pPr marL="108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7pPr>
            <a:lvl8pPr marL="126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8pPr>
            <a:lvl9pPr marL="1440000" indent="-180000" algn="l" defTabSz="914400" rtl="0" eaLnBrk="1" latinLnBrk="0" hangingPunct="1">
              <a:lnSpc>
                <a:spcPct val="120000"/>
              </a:lnSpc>
              <a:spcBef>
                <a:spcPts val="0"/>
              </a:spcBef>
              <a:buFont typeface="Arial" panose="020B0604020202020204" pitchFamily="34" charset="0"/>
              <a:buChar char="‒"/>
              <a:defRPr sz="1600" kern="1200">
                <a:solidFill>
                  <a:schemeClr val="tx1"/>
                </a:solidFill>
                <a:latin typeface="+mn-lt"/>
                <a:ea typeface="+mn-ea"/>
                <a:cs typeface="+mn-cs"/>
              </a:defRPr>
            </a:lvl9pPr>
          </a:lstStyle>
          <a:p>
            <a:pPr algn="ctr"/>
            <a:r>
              <a:rPr lang="en-US" sz="2400" b="1" dirty="0">
                <a:solidFill>
                  <a:schemeClr val="bg1"/>
                </a:solidFill>
              </a:rPr>
              <a:t>Q&amp;A</a:t>
            </a:r>
          </a:p>
        </p:txBody>
      </p:sp>
      <p:pic>
        <p:nvPicPr>
          <p:cNvPr id="12" name="Graphic 11">
            <a:extLst>
              <a:ext uri="{FF2B5EF4-FFF2-40B4-BE49-F238E27FC236}">
                <a16:creationId xmlns:a16="http://schemas.microsoft.com/office/drawing/2014/main" id="{847C3F04-2DA7-46C5-B994-B0EF440FC4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5266" y="3352799"/>
            <a:ext cx="981467" cy="931773"/>
          </a:xfrm>
          <a:prstGeom prst="rect">
            <a:avLst/>
          </a:prstGeom>
        </p:spPr>
      </p:pic>
    </p:spTree>
    <p:extLst>
      <p:ext uri="{BB962C8B-B14F-4D97-AF65-F5344CB8AC3E}">
        <p14:creationId xmlns:p14="http://schemas.microsoft.com/office/powerpoint/2010/main" val="285917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20F2A2-1CE5-4796-BD41-F54CC9727B25}"/>
              </a:ext>
            </a:extLst>
          </p:cNvPr>
          <p:cNvSpPr>
            <a:spLocks noGrp="1"/>
          </p:cNvSpPr>
          <p:nvPr>
            <p:ph type="ctrTitle"/>
          </p:nvPr>
        </p:nvSpPr>
        <p:spPr/>
        <p:txBody>
          <a:bodyPr/>
          <a:lstStyle/>
          <a:p>
            <a:r>
              <a:rPr lang="en-GB" dirty="0"/>
              <a:t>Thank you for your attention</a:t>
            </a:r>
          </a:p>
        </p:txBody>
      </p:sp>
    </p:spTree>
    <p:extLst>
      <p:ext uri="{BB962C8B-B14F-4D97-AF65-F5344CB8AC3E}">
        <p14:creationId xmlns:p14="http://schemas.microsoft.com/office/powerpoint/2010/main" val="265319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2243637-4853-4D4E-A7A7-9AAD19DAD640}"/>
              </a:ext>
            </a:extLst>
          </p:cNvPr>
          <p:cNvSpPr>
            <a:spLocks noGrp="1"/>
          </p:cNvSpPr>
          <p:nvPr>
            <p:ph type="body" sz="quarter" idx="13"/>
          </p:nvPr>
        </p:nvSpPr>
        <p:spPr bwMode="gray"/>
        <p:txBody>
          <a:bodyPr/>
          <a:lstStyle/>
          <a:p>
            <a:pPr>
              <a:buClrTx/>
            </a:pPr>
            <a:r>
              <a:rPr lang="zh-TW" altLang="en-US" dirty="0"/>
              <a:t>公司簡介</a:t>
            </a:r>
          </a:p>
          <a:p>
            <a:pPr>
              <a:buClrTx/>
            </a:pPr>
            <a:r>
              <a:rPr lang="zh-TW" altLang="en-US" dirty="0">
                <a:latin typeface="+mn-ea"/>
              </a:rPr>
              <a:t>實習職缺</a:t>
            </a:r>
            <a:endParaRPr lang="en-US" altLang="zh-TW" dirty="0">
              <a:latin typeface="+mn-ea"/>
            </a:endParaRPr>
          </a:p>
          <a:p>
            <a:pPr>
              <a:buClrTx/>
            </a:pPr>
            <a:r>
              <a:rPr lang="zh-TW" altLang="en-US" dirty="0">
                <a:latin typeface="+mn-ea"/>
              </a:rPr>
              <a:t>薪資福利</a:t>
            </a:r>
            <a:endParaRPr lang="en-US" altLang="zh-TW" dirty="0">
              <a:latin typeface="+mn-ea"/>
            </a:endParaRPr>
          </a:p>
          <a:p>
            <a:pPr>
              <a:buClrTx/>
            </a:pPr>
            <a:r>
              <a:rPr lang="en-US" altLang="zh-TW" dirty="0">
                <a:latin typeface="+mn-ea"/>
              </a:rPr>
              <a:t>Q&amp;A</a:t>
            </a:r>
          </a:p>
        </p:txBody>
      </p:sp>
      <p:sp>
        <p:nvSpPr>
          <p:cNvPr id="2" name="Subtitle 1">
            <a:extLst>
              <a:ext uri="{FF2B5EF4-FFF2-40B4-BE49-F238E27FC236}">
                <a16:creationId xmlns:a16="http://schemas.microsoft.com/office/drawing/2014/main" id="{C4122F2F-3F8F-4ED1-AA2F-E1D06C1113FD}"/>
              </a:ext>
            </a:extLst>
          </p:cNvPr>
          <p:cNvSpPr>
            <a:spLocks noGrp="1"/>
          </p:cNvSpPr>
          <p:nvPr>
            <p:ph type="subTitle" idx="1"/>
          </p:nvPr>
        </p:nvSpPr>
        <p:spPr bwMode="gray"/>
        <p:txBody>
          <a:bodyPr/>
          <a:lstStyle/>
          <a:p>
            <a:endParaRPr lang="en-GB"/>
          </a:p>
        </p:txBody>
      </p:sp>
      <p:sp>
        <p:nvSpPr>
          <p:cNvPr id="8" name="Title 7">
            <a:extLst>
              <a:ext uri="{FF2B5EF4-FFF2-40B4-BE49-F238E27FC236}">
                <a16:creationId xmlns:a16="http://schemas.microsoft.com/office/drawing/2014/main" id="{383DAB4E-B09E-4E08-BC40-3EBE9746A14F}"/>
              </a:ext>
            </a:extLst>
          </p:cNvPr>
          <p:cNvSpPr>
            <a:spLocks noGrp="1"/>
          </p:cNvSpPr>
          <p:nvPr>
            <p:ph type="title"/>
          </p:nvPr>
        </p:nvSpPr>
        <p:spPr bwMode="gray"/>
        <p:txBody>
          <a:bodyPr/>
          <a:lstStyle/>
          <a:p>
            <a:r>
              <a:rPr lang="en-US" altLang="zh-TW" dirty="0"/>
              <a:t>Agenda</a:t>
            </a:r>
            <a:endParaRPr lang="en-US" dirty="0"/>
          </a:p>
        </p:txBody>
      </p:sp>
      <p:sp>
        <p:nvSpPr>
          <p:cNvPr id="3" name="Text Placeholder 2">
            <a:extLst>
              <a:ext uri="{FF2B5EF4-FFF2-40B4-BE49-F238E27FC236}">
                <a16:creationId xmlns:a16="http://schemas.microsoft.com/office/drawing/2014/main" id="{0CB759C1-1AF0-48D8-9C9B-530BEFF41996}"/>
              </a:ext>
            </a:extLst>
          </p:cNvPr>
          <p:cNvSpPr>
            <a:spLocks noGrp="1"/>
          </p:cNvSpPr>
          <p:nvPr>
            <p:ph type="body" sz="quarter" idx="29"/>
          </p:nvPr>
        </p:nvSpPr>
        <p:spPr bwMode="gray"/>
        <p:txBody>
          <a:bodyPr/>
          <a:lstStyle/>
          <a:p>
            <a:endParaRPr lang="en-GB"/>
          </a:p>
        </p:txBody>
      </p:sp>
    </p:spTree>
    <p:extLst>
      <p:ext uri="{BB962C8B-B14F-4D97-AF65-F5344CB8AC3E}">
        <p14:creationId xmlns:p14="http://schemas.microsoft.com/office/powerpoint/2010/main" val="175332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6">
            <a:extLst>
              <a:ext uri="{FF2B5EF4-FFF2-40B4-BE49-F238E27FC236}">
                <a16:creationId xmlns:a16="http://schemas.microsoft.com/office/drawing/2014/main" id="{67899F36-3469-4B87-B9C4-4F11B9E6B145}"/>
              </a:ext>
            </a:extLst>
          </p:cNvPr>
          <p:cNvSpPr>
            <a:spLocks noGrp="1"/>
          </p:cNvSpPr>
          <p:nvPr>
            <p:ph type="subTitle" idx="1"/>
          </p:nvPr>
        </p:nvSpPr>
        <p:spPr/>
        <p:txBody>
          <a:bodyPr/>
          <a:lstStyle/>
          <a:p>
            <a:endParaRPr lang="zh-TW" altLang="en-US"/>
          </a:p>
        </p:txBody>
      </p:sp>
      <p:sp>
        <p:nvSpPr>
          <p:cNvPr id="8" name="文字版面配置區 7">
            <a:extLst>
              <a:ext uri="{FF2B5EF4-FFF2-40B4-BE49-F238E27FC236}">
                <a16:creationId xmlns:a16="http://schemas.microsoft.com/office/drawing/2014/main" id="{335755E3-0A91-4C71-A22F-F63650C3C12A}"/>
              </a:ext>
            </a:extLst>
          </p:cNvPr>
          <p:cNvSpPr>
            <a:spLocks noGrp="1"/>
          </p:cNvSpPr>
          <p:nvPr>
            <p:ph type="body" sz="quarter" idx="29"/>
          </p:nvPr>
        </p:nvSpPr>
        <p:spPr/>
        <p:txBody>
          <a:bodyPr/>
          <a:lstStyle/>
          <a:p>
            <a:endParaRPr lang="zh-TW" altLang="en-US"/>
          </a:p>
        </p:txBody>
      </p:sp>
      <p:sp>
        <p:nvSpPr>
          <p:cNvPr id="6" name="標題 5">
            <a:extLst>
              <a:ext uri="{FF2B5EF4-FFF2-40B4-BE49-F238E27FC236}">
                <a16:creationId xmlns:a16="http://schemas.microsoft.com/office/drawing/2014/main" id="{116365E1-A8DC-4570-B656-D8AD1BBEB653}"/>
              </a:ext>
            </a:extLst>
          </p:cNvPr>
          <p:cNvSpPr>
            <a:spLocks noGrp="1"/>
          </p:cNvSpPr>
          <p:nvPr>
            <p:ph type="title"/>
          </p:nvPr>
        </p:nvSpPr>
        <p:spPr/>
        <p:txBody>
          <a:bodyPr/>
          <a:lstStyle/>
          <a:p>
            <a:r>
              <a:rPr lang="zh-TW" altLang="en-US" dirty="0"/>
              <a:t>公司簡介</a:t>
            </a:r>
            <a:br>
              <a:rPr lang="zh-TW" altLang="en-US" dirty="0"/>
            </a:br>
            <a:endParaRPr lang="zh-TW" altLang="en-US" dirty="0"/>
          </a:p>
        </p:txBody>
      </p:sp>
    </p:spTree>
    <p:extLst>
      <p:ext uri="{BB962C8B-B14F-4D97-AF65-F5344CB8AC3E}">
        <p14:creationId xmlns:p14="http://schemas.microsoft.com/office/powerpoint/2010/main" val="1282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4568FAF-83F6-0246-4330-231FEB2DBDC0}"/>
              </a:ext>
            </a:extLst>
          </p:cNvPr>
          <p:cNvSpPr>
            <a:spLocks noGrp="1"/>
          </p:cNvSpPr>
          <p:nvPr>
            <p:ph type="body" sz="quarter" idx="13"/>
          </p:nvPr>
        </p:nvSpPr>
        <p:spPr/>
        <p:txBody>
          <a:bodyPr/>
          <a:lstStyle/>
          <a:p>
            <a:endParaRPr lang="zh-TW" altLang="en-US"/>
          </a:p>
        </p:txBody>
      </p:sp>
      <p:sp>
        <p:nvSpPr>
          <p:cNvPr id="3" name="副標題 2">
            <a:extLst>
              <a:ext uri="{FF2B5EF4-FFF2-40B4-BE49-F238E27FC236}">
                <a16:creationId xmlns:a16="http://schemas.microsoft.com/office/drawing/2014/main" id="{433DA88A-ACB1-C3B5-40D9-2E2788592897}"/>
              </a:ext>
            </a:extLst>
          </p:cNvPr>
          <p:cNvSpPr>
            <a:spLocks noGrp="1"/>
          </p:cNvSpPr>
          <p:nvPr>
            <p:ph type="subTitle" idx="1"/>
          </p:nvPr>
        </p:nvSpPr>
        <p:spPr/>
        <p:txBody>
          <a:bodyPr/>
          <a:lstStyle/>
          <a:p>
            <a:endParaRPr lang="zh-TW" altLang="en-US"/>
          </a:p>
        </p:txBody>
      </p:sp>
      <p:sp>
        <p:nvSpPr>
          <p:cNvPr id="4" name="標題 3">
            <a:extLst>
              <a:ext uri="{FF2B5EF4-FFF2-40B4-BE49-F238E27FC236}">
                <a16:creationId xmlns:a16="http://schemas.microsoft.com/office/drawing/2014/main" id="{1355DFBA-DFED-81F2-8D44-0D71AE598492}"/>
              </a:ext>
            </a:extLst>
          </p:cNvPr>
          <p:cNvSpPr>
            <a:spLocks noGrp="1"/>
          </p:cNvSpPr>
          <p:nvPr>
            <p:ph type="title"/>
          </p:nvPr>
        </p:nvSpPr>
        <p:spPr/>
        <p:txBody>
          <a:bodyPr/>
          <a:lstStyle/>
          <a:p>
            <a:endParaRPr lang="zh-TW" altLang="en-US"/>
          </a:p>
        </p:txBody>
      </p:sp>
      <p:sp>
        <p:nvSpPr>
          <p:cNvPr id="5" name="文字版面配置區 4">
            <a:extLst>
              <a:ext uri="{FF2B5EF4-FFF2-40B4-BE49-F238E27FC236}">
                <a16:creationId xmlns:a16="http://schemas.microsoft.com/office/drawing/2014/main" id="{7B2A3944-B522-0DD6-07E3-31A1560F2199}"/>
              </a:ext>
            </a:extLst>
          </p:cNvPr>
          <p:cNvSpPr>
            <a:spLocks noGrp="1"/>
          </p:cNvSpPr>
          <p:nvPr>
            <p:ph type="body" sz="quarter" idx="29"/>
          </p:nvPr>
        </p:nvSpPr>
        <p:spPr/>
        <p:txBody>
          <a:bodyPr/>
          <a:lstStyle/>
          <a:p>
            <a:endParaRPr lang="zh-TW" altLang="en-US"/>
          </a:p>
        </p:txBody>
      </p:sp>
      <p:pic>
        <p:nvPicPr>
          <p:cNvPr id="6" name="線上媒體 5" title="Day in the Life of DKSH">
            <a:hlinkClick r:id="" action="ppaction://media"/>
            <a:extLst>
              <a:ext uri="{FF2B5EF4-FFF2-40B4-BE49-F238E27FC236}">
                <a16:creationId xmlns:a16="http://schemas.microsoft.com/office/drawing/2014/main" id="{F5270D57-5F61-D6F6-8B7F-1F01B02CB179}"/>
              </a:ext>
            </a:extLst>
          </p:cNvPr>
          <p:cNvPicPr>
            <a:picLocks noRot="1" noChangeAspect="1"/>
          </p:cNvPicPr>
          <p:nvPr>
            <a:videoFile r:link="rId1"/>
          </p:nvPr>
        </p:nvPicPr>
        <p:blipFill>
          <a:blip r:embed="rId3"/>
          <a:stretch>
            <a:fillRect/>
          </a:stretch>
        </p:blipFill>
        <p:spPr>
          <a:xfrm>
            <a:off x="26987" y="0"/>
            <a:ext cx="12138025" cy="6858000"/>
          </a:xfrm>
          <a:prstGeom prst="rect">
            <a:avLst/>
          </a:prstGeom>
        </p:spPr>
      </p:pic>
    </p:spTree>
    <p:extLst>
      <p:ext uri="{BB962C8B-B14F-4D97-AF65-F5344CB8AC3E}">
        <p14:creationId xmlns:p14="http://schemas.microsoft.com/office/powerpoint/2010/main" val="26502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副標題 10">
            <a:extLst>
              <a:ext uri="{FF2B5EF4-FFF2-40B4-BE49-F238E27FC236}">
                <a16:creationId xmlns:a16="http://schemas.microsoft.com/office/drawing/2014/main" id="{B2F821D6-0089-4BE0-B89B-6C132F8DED31}"/>
              </a:ext>
            </a:extLst>
          </p:cNvPr>
          <p:cNvSpPr>
            <a:spLocks noGrp="1"/>
          </p:cNvSpPr>
          <p:nvPr>
            <p:ph type="subTitle" idx="1"/>
          </p:nvPr>
        </p:nvSpPr>
        <p:spPr/>
        <p:txBody>
          <a:bodyPr/>
          <a:lstStyle/>
          <a:p>
            <a:endParaRPr lang="zh-TW" altLang="en-US"/>
          </a:p>
        </p:txBody>
      </p:sp>
      <p:sp>
        <p:nvSpPr>
          <p:cNvPr id="62466" name="Title 2"/>
          <p:cNvSpPr>
            <a:spLocks noGrp="1"/>
          </p:cNvSpPr>
          <p:nvPr>
            <p:ph type="title"/>
          </p:nvPr>
        </p:nvSpPr>
        <p:spPr/>
        <p:txBody>
          <a:bodyPr/>
          <a:lstStyle/>
          <a:p>
            <a:pPr eaLnBrk="1" hangingPunct="1"/>
            <a:r>
              <a:rPr lang="de-CH" altLang="zh-TW" dirty="0">
                <a:solidFill>
                  <a:schemeClr val="bg2"/>
                </a:solidFill>
                <a:ea typeface="新細明體" charset="-120"/>
                <a:hlinkClick r:id="rId3"/>
              </a:rPr>
              <a:t>Who we are</a:t>
            </a:r>
            <a:br>
              <a:rPr lang="de-CH" altLang="zh-TW" dirty="0">
                <a:solidFill>
                  <a:schemeClr val="bg2"/>
                </a:solidFill>
                <a:ea typeface="新細明體" charset="-120"/>
              </a:rPr>
            </a:br>
            <a:endParaRPr lang="de-CH" altLang="zh-TW" dirty="0">
              <a:ea typeface="新細明體" charset="-120"/>
            </a:endParaRPr>
          </a:p>
        </p:txBody>
      </p:sp>
      <p:sp>
        <p:nvSpPr>
          <p:cNvPr id="13" name="文字版面配置區 12">
            <a:extLst>
              <a:ext uri="{FF2B5EF4-FFF2-40B4-BE49-F238E27FC236}">
                <a16:creationId xmlns:a16="http://schemas.microsoft.com/office/drawing/2014/main" id="{26B84E0F-9C9F-4CF7-84CE-D0F2C6D2B9F5}"/>
              </a:ext>
            </a:extLst>
          </p:cNvPr>
          <p:cNvSpPr>
            <a:spLocks noGrp="1"/>
          </p:cNvSpPr>
          <p:nvPr>
            <p:ph type="body" sz="quarter" idx="29"/>
          </p:nvPr>
        </p:nvSpPr>
        <p:spPr/>
        <p:txBody>
          <a:bodyPr/>
          <a:lstStyle/>
          <a:p>
            <a:endParaRPr lang="zh-TW" altLang="en-US"/>
          </a:p>
        </p:txBody>
      </p:sp>
      <p:pic>
        <p:nvPicPr>
          <p:cNvPr id="62465" name="Picture Placeholder 4"/>
          <p:cNvPicPr>
            <a:picLocks noGrp="1" noChangeAspect="1"/>
          </p:cNvPicPr>
          <p:nvPr>
            <p:ph type="pic" sz="quarter" idx="4294967295"/>
          </p:nvPr>
        </p:nvPicPr>
        <p:blipFill>
          <a:blip r:embed="rId4"/>
          <a:srcRect l="491" t="18329" b="578"/>
          <a:stretch>
            <a:fillRect/>
          </a:stretch>
        </p:blipFill>
        <p:spPr>
          <a:xfrm>
            <a:off x="267203" y="1105671"/>
            <a:ext cx="11117569" cy="5384027"/>
          </a:xfrm>
          <a:blipFill>
            <a:srcRect l="491" t="18329" b="578"/>
          </a:blipFill>
        </p:spPr>
      </p:pic>
      <p:sp>
        <p:nvSpPr>
          <p:cNvPr id="6" name="Content Placeholder 6"/>
          <p:cNvSpPr txBox="1">
            <a:spLocks/>
          </p:cNvSpPr>
          <p:nvPr/>
        </p:nvSpPr>
        <p:spPr>
          <a:xfrm>
            <a:off x="259363" y="1105672"/>
            <a:ext cx="4655208" cy="1138970"/>
          </a:xfrm>
          <a:prstGeom prst="rect">
            <a:avLst/>
          </a:prstGeom>
          <a:solidFill>
            <a:schemeClr val="bg1">
              <a:alpha val="85000"/>
            </a:schemeClr>
          </a:solidFill>
          <a:ln>
            <a:noFill/>
          </a:ln>
        </p:spPr>
        <p:txBody>
          <a:bodyPr lIns="71801" tIns="71801" rIns="71801" bIns="71801"/>
          <a:lstStyle>
            <a:lvl1pPr marL="182563" indent="-182563" algn="l" rtl="0" eaLnBrk="1" fontAlgn="base" hangingPunct="1">
              <a:spcBef>
                <a:spcPct val="15000"/>
              </a:spcBef>
              <a:spcAft>
                <a:spcPct val="15000"/>
              </a:spcAft>
              <a:buFont typeface="Arial" pitchFamily="34" charset="0"/>
              <a:buChar char="•"/>
              <a:defRPr sz="1600">
                <a:solidFill>
                  <a:schemeClr val="tx1"/>
                </a:solidFill>
                <a:latin typeface="+mn-lt"/>
                <a:ea typeface="+mn-ea"/>
                <a:cs typeface="+mn-cs"/>
              </a:defRPr>
            </a:lvl1pPr>
            <a:lvl2pPr marL="449263" indent="-198438" algn="l" rtl="0" eaLnBrk="1" fontAlgn="base" hangingPunct="1">
              <a:spcBef>
                <a:spcPct val="15000"/>
              </a:spcBef>
              <a:spcAft>
                <a:spcPct val="15000"/>
              </a:spcAft>
              <a:buFont typeface="Arial" pitchFamily="34" charset="0"/>
              <a:buChar char="−"/>
              <a:defRPr sz="1600">
                <a:solidFill>
                  <a:schemeClr val="tx1"/>
                </a:solidFill>
                <a:latin typeface="+mn-lt"/>
              </a:defRPr>
            </a:lvl2pPr>
            <a:lvl3pPr marL="714375" indent="-171450" algn="l" rtl="0" eaLnBrk="1" fontAlgn="base" hangingPunct="1">
              <a:spcBef>
                <a:spcPct val="15000"/>
              </a:spcBef>
              <a:spcAft>
                <a:spcPct val="15000"/>
              </a:spcAft>
              <a:buFont typeface="Arial" pitchFamily="34" charset="0"/>
              <a:buChar char="−"/>
              <a:defRPr sz="1600">
                <a:solidFill>
                  <a:schemeClr val="tx1"/>
                </a:solidFill>
                <a:latin typeface="+mn-lt"/>
              </a:defRPr>
            </a:lvl3pPr>
            <a:lvl4pPr marL="989013" indent="-179388" algn="l" rtl="0" eaLnBrk="1" fontAlgn="base" hangingPunct="1">
              <a:spcBef>
                <a:spcPct val="15000"/>
              </a:spcBef>
              <a:spcAft>
                <a:spcPct val="15000"/>
              </a:spcAft>
              <a:buFont typeface="Arial" pitchFamily="34" charset="0"/>
              <a:buChar char="−"/>
              <a:defRPr sz="1600">
                <a:solidFill>
                  <a:schemeClr val="tx1"/>
                </a:solidFill>
                <a:latin typeface="+mn-lt"/>
              </a:defRPr>
            </a:lvl4pPr>
            <a:lvl5pPr marL="1255713" indent="-169863" algn="l" rtl="0" eaLnBrk="1" fontAlgn="base" hangingPunct="1">
              <a:spcBef>
                <a:spcPct val="15000"/>
              </a:spcBef>
              <a:spcAft>
                <a:spcPct val="15000"/>
              </a:spcAft>
              <a:buFont typeface="Arial" pitchFamily="34" charset="0"/>
              <a:buChar char="−"/>
              <a:defRPr sz="1600" baseline="0">
                <a:solidFill>
                  <a:schemeClr val="tx1"/>
                </a:solidFill>
                <a:latin typeface="+mn-lt"/>
              </a:defRPr>
            </a:lvl5pPr>
            <a:lvl6pPr marL="15208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6pPr>
            <a:lvl7pPr marL="179387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7pPr>
            <a:lvl8pPr marL="20669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8pPr>
            <a:lvl9pPr marL="2327275" indent="-177800" algn="l" rtl="0" eaLnBrk="1" fontAlgn="base" hangingPunct="1">
              <a:spcBef>
                <a:spcPct val="15000"/>
              </a:spcBef>
              <a:spcAft>
                <a:spcPct val="15000"/>
              </a:spcAft>
              <a:buFont typeface="Arial" pitchFamily="34" charset="0"/>
              <a:buChar char="–"/>
              <a:defRPr sz="1600" baseline="0">
                <a:solidFill>
                  <a:schemeClr val="tx1"/>
                </a:solidFill>
                <a:latin typeface="+mn-lt"/>
              </a:defRPr>
            </a:lvl9pPr>
          </a:lstStyle>
          <a:p>
            <a:pPr marL="0" indent="0">
              <a:buNone/>
              <a:defRPr/>
            </a:pPr>
            <a:r>
              <a:rPr lang="zh-TW" altLang="en-US" sz="1795" kern="0" dirty="0">
                <a:solidFill>
                  <a:schemeClr val="tx1">
                    <a:lumMod val="65000"/>
                    <a:lumOff val="35000"/>
                  </a:schemeClr>
                </a:solidFill>
              </a:rPr>
              <a:t>大昌華嘉是全球市場拓展服務的領導者</a:t>
            </a:r>
            <a:br>
              <a:rPr lang="en-US" sz="1795" kern="0" dirty="0">
                <a:solidFill>
                  <a:schemeClr val="tx1">
                    <a:lumMod val="65000"/>
                    <a:lumOff val="35000"/>
                  </a:schemeClr>
                </a:solidFill>
              </a:rPr>
            </a:br>
            <a:endParaRPr lang="en-US" sz="997" kern="0" dirty="0">
              <a:solidFill>
                <a:schemeClr val="tx1">
                  <a:lumMod val="65000"/>
                  <a:lumOff val="35000"/>
                </a:schemeClr>
              </a:solidFill>
            </a:endParaRPr>
          </a:p>
          <a:p>
            <a:pPr marL="0" indent="0">
              <a:buNone/>
              <a:defRPr/>
            </a:pPr>
            <a:r>
              <a:rPr lang="en-US" sz="1396" dirty="0"/>
              <a:t>We help companies to grow their business </a:t>
            </a:r>
            <a:br>
              <a:rPr lang="en-US" sz="1396" dirty="0"/>
            </a:br>
            <a:r>
              <a:rPr lang="en-US" sz="1396" dirty="0"/>
              <a:t>in new and existing markets</a:t>
            </a:r>
          </a:p>
        </p:txBody>
      </p:sp>
      <p:sp>
        <p:nvSpPr>
          <p:cNvPr id="2" name="Slide Number Placeholder 1">
            <a:extLst>
              <a:ext uri="{FF2B5EF4-FFF2-40B4-BE49-F238E27FC236}">
                <a16:creationId xmlns:a16="http://schemas.microsoft.com/office/drawing/2014/main" id="{AFBEB64E-E42D-4E26-97AC-7DCFEA02BBEA}"/>
              </a:ext>
            </a:extLst>
          </p:cNvPr>
          <p:cNvSpPr>
            <a:spLocks noGrp="1"/>
          </p:cNvSpPr>
          <p:nvPr>
            <p:ph type="sldNum" sz="quarter" idx="14"/>
          </p:nvPr>
        </p:nvSpPr>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字版面配置區 22">
            <a:extLst>
              <a:ext uri="{FF2B5EF4-FFF2-40B4-BE49-F238E27FC236}">
                <a16:creationId xmlns:a16="http://schemas.microsoft.com/office/drawing/2014/main" id="{46701538-D9C0-46F0-98D1-71AF81B0CAA8}"/>
              </a:ext>
            </a:extLst>
          </p:cNvPr>
          <p:cNvSpPr>
            <a:spLocks noGrp="1"/>
          </p:cNvSpPr>
          <p:nvPr>
            <p:ph type="body" sz="quarter" idx="13"/>
          </p:nvPr>
        </p:nvSpPr>
        <p:spPr/>
        <p:txBody>
          <a:bodyPr/>
          <a:lstStyle/>
          <a:p>
            <a:endParaRPr lang="zh-TW" altLang="en-US"/>
          </a:p>
        </p:txBody>
      </p:sp>
      <p:sp>
        <p:nvSpPr>
          <p:cNvPr id="5" name="副標題 4">
            <a:extLst>
              <a:ext uri="{FF2B5EF4-FFF2-40B4-BE49-F238E27FC236}">
                <a16:creationId xmlns:a16="http://schemas.microsoft.com/office/drawing/2014/main" id="{6C1BDD73-4069-41CB-AA81-1B0D149FB0FF}"/>
              </a:ext>
            </a:extLst>
          </p:cNvPr>
          <p:cNvSpPr>
            <a:spLocks noGrp="1"/>
          </p:cNvSpPr>
          <p:nvPr>
            <p:ph type="subTitle" idx="1"/>
          </p:nvPr>
        </p:nvSpPr>
        <p:spPr/>
        <p:txBody>
          <a:bodyPr/>
          <a:lstStyle/>
          <a:p>
            <a:endParaRPr lang="zh-TW" altLang="en-US"/>
          </a:p>
        </p:txBody>
      </p:sp>
      <p:sp>
        <p:nvSpPr>
          <p:cNvPr id="2" name="Title 1">
            <a:extLst>
              <a:ext uri="{FF2B5EF4-FFF2-40B4-BE49-F238E27FC236}">
                <a16:creationId xmlns:a16="http://schemas.microsoft.com/office/drawing/2014/main" id="{7F681599-D4E6-4EFC-AD61-15931EDDC8B0}"/>
              </a:ext>
            </a:extLst>
          </p:cNvPr>
          <p:cNvSpPr>
            <a:spLocks noGrp="1"/>
          </p:cNvSpPr>
          <p:nvPr>
            <p:ph type="title"/>
          </p:nvPr>
        </p:nvSpPr>
        <p:spPr/>
        <p:txBody>
          <a:bodyPr/>
          <a:lstStyle/>
          <a:p>
            <a:r>
              <a:rPr lang="zh-TW" altLang="en-US" dirty="0"/>
              <a:t>沿著價值鏈完整的服務組合</a:t>
            </a:r>
          </a:p>
        </p:txBody>
      </p:sp>
      <p:sp>
        <p:nvSpPr>
          <p:cNvPr id="24" name="文字版面配置區 23">
            <a:extLst>
              <a:ext uri="{FF2B5EF4-FFF2-40B4-BE49-F238E27FC236}">
                <a16:creationId xmlns:a16="http://schemas.microsoft.com/office/drawing/2014/main" id="{901ABE89-09D3-49AC-BD9E-546523C3878C}"/>
              </a:ext>
            </a:extLst>
          </p:cNvPr>
          <p:cNvSpPr>
            <a:spLocks noGrp="1"/>
          </p:cNvSpPr>
          <p:nvPr>
            <p:ph type="body" sz="quarter" idx="29"/>
          </p:nvPr>
        </p:nvSpPr>
        <p:spPr/>
        <p:txBody>
          <a:bodyPr/>
          <a:lstStyle/>
          <a:p>
            <a:endParaRPr lang="zh-TW" altLang="en-US"/>
          </a:p>
        </p:txBody>
      </p:sp>
      <p:sp>
        <p:nvSpPr>
          <p:cNvPr id="3" name="Slide Number Placeholder 2">
            <a:extLst>
              <a:ext uri="{FF2B5EF4-FFF2-40B4-BE49-F238E27FC236}">
                <a16:creationId xmlns:a16="http://schemas.microsoft.com/office/drawing/2014/main" id="{63D4EC5B-9EE4-4198-BC96-9A855F2808BF}"/>
              </a:ext>
            </a:extLst>
          </p:cNvPr>
          <p:cNvSpPr>
            <a:spLocks noGrp="1"/>
          </p:cNvSpPr>
          <p:nvPr>
            <p:ph type="sldNum" sz="quarter" idx="14"/>
          </p:nvPr>
        </p:nvSpPr>
        <p:spPr/>
        <p:txBody>
          <a:bodyPr/>
          <a:lstStyle/>
          <a:p>
            <a:endParaRPr lang="en-US" dirty="0"/>
          </a:p>
        </p:txBody>
      </p:sp>
      <p:grpSp>
        <p:nvGrpSpPr>
          <p:cNvPr id="4" name="Group 3">
            <a:extLst>
              <a:ext uri="{FF2B5EF4-FFF2-40B4-BE49-F238E27FC236}">
                <a16:creationId xmlns:a16="http://schemas.microsoft.com/office/drawing/2014/main" id="{B9E97447-346A-4833-9C12-4495A81C6C37}"/>
              </a:ext>
            </a:extLst>
          </p:cNvPr>
          <p:cNvGrpSpPr/>
          <p:nvPr/>
        </p:nvGrpSpPr>
        <p:grpSpPr>
          <a:xfrm>
            <a:off x="371475" y="839785"/>
            <a:ext cx="11688720" cy="5731758"/>
            <a:chOff x="309874" y="839785"/>
            <a:chExt cx="8444095" cy="5731758"/>
          </a:xfrm>
        </p:grpSpPr>
        <p:sp>
          <p:nvSpPr>
            <p:cNvPr id="26" name="Rectangle 25">
              <a:extLst>
                <a:ext uri="{FF2B5EF4-FFF2-40B4-BE49-F238E27FC236}">
                  <a16:creationId xmlns:a16="http://schemas.microsoft.com/office/drawing/2014/main" id="{83B8C9E6-52C9-44BA-8966-9F2DA0C5468B}"/>
                </a:ext>
              </a:extLst>
            </p:cNvPr>
            <p:cNvSpPr/>
            <p:nvPr/>
          </p:nvSpPr>
          <p:spPr bwMode="gray">
            <a:xfrm>
              <a:off x="371475" y="872650"/>
              <a:ext cx="8382494" cy="5698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2" tIns="45545" rIns="91092" bIns="45545" numCol="1" spcCol="0" rtlCol="0" fromWordArt="0" anchor="ctr" anchorCtr="0" forceAA="0" compatLnSpc="1">
              <a:prstTxWarp prst="textNoShape">
                <a:avLst/>
              </a:prstTxWarp>
              <a:noAutofit/>
            </a:bodyPr>
            <a:lstStyle/>
            <a:p>
              <a:pPr algn="ctr"/>
              <a:endParaRPr lang="en-US" sz="1594" dirty="0"/>
            </a:p>
          </p:txBody>
        </p:sp>
        <p:sp>
          <p:nvSpPr>
            <p:cNvPr id="6" name="Content Placeholder 1">
              <a:extLst>
                <a:ext uri="{FF2B5EF4-FFF2-40B4-BE49-F238E27FC236}">
                  <a16:creationId xmlns:a16="http://schemas.microsoft.com/office/drawing/2014/main" id="{40C06798-CB50-423D-A862-A7A02E0EB1DA}"/>
                </a:ext>
              </a:extLst>
            </p:cNvPr>
            <p:cNvSpPr txBox="1">
              <a:spLocks/>
            </p:cNvSpPr>
            <p:nvPr/>
          </p:nvSpPr>
          <p:spPr bwMode="gray">
            <a:xfrm>
              <a:off x="309874" y="839785"/>
              <a:ext cx="7660633" cy="461958"/>
            </a:xfrm>
            <a:prstGeom prst="rect">
              <a:avLst/>
            </a:prstGeom>
          </p:spPr>
          <p:txBody>
            <a:bodyPr/>
            <a:lstStyle>
              <a:lvl1pPr marL="0" indent="0" algn="l" rtl="0" eaLnBrk="1" fontAlgn="base" hangingPunct="1">
                <a:lnSpc>
                  <a:spcPct val="114000"/>
                </a:lnSpc>
                <a:spcBef>
                  <a:spcPts val="0"/>
                </a:spcBef>
                <a:spcAft>
                  <a:spcPts val="0"/>
                </a:spcAft>
                <a:buFont typeface="Arial" pitchFamily="34" charset="0"/>
                <a:buNone/>
                <a:defRPr sz="1600">
                  <a:solidFill>
                    <a:schemeClr val="tx1"/>
                  </a:solidFill>
                  <a:latin typeface="+mn-lt"/>
                  <a:ea typeface="+mn-ea"/>
                  <a:cs typeface="+mn-cs"/>
                </a:defRPr>
              </a:lvl1pPr>
              <a:lvl2pPr marL="180000" indent="-180000" algn="l" rtl="0" eaLnBrk="1" fontAlgn="base" hangingPunct="1">
                <a:lnSpc>
                  <a:spcPct val="114000"/>
                </a:lnSpc>
                <a:spcBef>
                  <a:spcPts val="0"/>
                </a:spcBef>
                <a:spcAft>
                  <a:spcPts val="0"/>
                </a:spcAft>
                <a:buFont typeface="Arial" pitchFamily="34" charset="0"/>
                <a:buChar char="•"/>
                <a:defRPr sz="1600">
                  <a:solidFill>
                    <a:schemeClr val="tx1"/>
                  </a:solidFill>
                  <a:latin typeface="+mn-lt"/>
                </a:defRPr>
              </a:lvl2pPr>
              <a:lvl3pPr marL="358775" indent="-179388" algn="l" rtl="0" eaLnBrk="1" fontAlgn="base" hangingPunct="1">
                <a:lnSpc>
                  <a:spcPct val="114000"/>
                </a:lnSpc>
                <a:spcBef>
                  <a:spcPts val="0"/>
                </a:spcBef>
                <a:spcAft>
                  <a:spcPts val="0"/>
                </a:spcAft>
                <a:buFont typeface="Arial" pitchFamily="34" charset="0"/>
                <a:buChar char="−"/>
                <a:defRPr sz="1600">
                  <a:solidFill>
                    <a:schemeClr val="tx1"/>
                  </a:solidFill>
                  <a:latin typeface="+mn-lt"/>
                </a:defRPr>
              </a:lvl3pPr>
              <a:lvl4pPr marL="539750" indent="-179388" algn="l" rtl="0" eaLnBrk="1" fontAlgn="base" hangingPunct="1">
                <a:lnSpc>
                  <a:spcPct val="114000"/>
                </a:lnSpc>
                <a:spcBef>
                  <a:spcPts val="0"/>
                </a:spcBef>
                <a:spcAft>
                  <a:spcPts val="0"/>
                </a:spcAft>
                <a:buFont typeface="Arial" pitchFamily="34" charset="0"/>
                <a:buChar char="−"/>
                <a:defRPr sz="1600">
                  <a:solidFill>
                    <a:schemeClr val="tx1"/>
                  </a:solidFill>
                  <a:latin typeface="+mn-lt"/>
                </a:defRPr>
              </a:lvl4pPr>
              <a:lvl5pPr marL="720000" indent="-180000" algn="l" rtl="0" eaLnBrk="1" fontAlgn="base" hangingPunct="1">
                <a:lnSpc>
                  <a:spcPct val="114000"/>
                </a:lnSpc>
                <a:spcBef>
                  <a:spcPts val="0"/>
                </a:spcBef>
                <a:spcAft>
                  <a:spcPts val="0"/>
                </a:spcAft>
                <a:buFont typeface="Arial" pitchFamily="34" charset="0"/>
                <a:buChar char="−"/>
                <a:defRPr sz="1600" baseline="0">
                  <a:solidFill>
                    <a:schemeClr val="tx1"/>
                  </a:solidFill>
                  <a:latin typeface="+mn-lt"/>
                </a:defRPr>
              </a:lvl5pPr>
              <a:lvl6pPr marL="900000" indent="-179388" algn="l" rtl="0" eaLnBrk="1" fontAlgn="base" hangingPunct="1">
                <a:lnSpc>
                  <a:spcPct val="114000"/>
                </a:lnSpc>
                <a:spcBef>
                  <a:spcPts val="0"/>
                </a:spcBef>
                <a:spcAft>
                  <a:spcPts val="0"/>
                </a:spcAft>
                <a:buFont typeface="Arial" pitchFamily="34" charset="0"/>
                <a:buChar char="–"/>
                <a:defRPr sz="1600" baseline="0">
                  <a:solidFill>
                    <a:schemeClr val="tx1"/>
                  </a:solidFill>
                  <a:latin typeface="+mn-lt"/>
                </a:defRPr>
              </a:lvl6pPr>
              <a:lvl7pPr marL="1080000" indent="-179388" algn="l" rtl="0" eaLnBrk="1" fontAlgn="base" hangingPunct="1">
                <a:lnSpc>
                  <a:spcPct val="114000"/>
                </a:lnSpc>
                <a:spcBef>
                  <a:spcPts val="0"/>
                </a:spcBef>
                <a:spcAft>
                  <a:spcPts val="0"/>
                </a:spcAft>
                <a:buFont typeface="Arial" pitchFamily="34" charset="0"/>
                <a:buChar char="–"/>
                <a:defRPr sz="1600" baseline="0">
                  <a:solidFill>
                    <a:schemeClr val="tx1"/>
                  </a:solidFill>
                  <a:latin typeface="+mn-lt"/>
                </a:defRPr>
              </a:lvl7pPr>
              <a:lvl8pPr marL="1260000" indent="-179388" algn="l" rtl="0" eaLnBrk="1" fontAlgn="base" hangingPunct="1">
                <a:lnSpc>
                  <a:spcPct val="114000"/>
                </a:lnSpc>
                <a:spcBef>
                  <a:spcPts val="0"/>
                </a:spcBef>
                <a:spcAft>
                  <a:spcPts val="0"/>
                </a:spcAft>
                <a:buFont typeface="Arial" pitchFamily="34" charset="0"/>
                <a:buChar char="–"/>
                <a:defRPr sz="1600" baseline="0">
                  <a:solidFill>
                    <a:schemeClr val="tx1"/>
                  </a:solidFill>
                  <a:latin typeface="+mn-lt"/>
                </a:defRPr>
              </a:lvl8pPr>
              <a:lvl9pPr marL="1440000" indent="-177800" algn="l" rtl="0" eaLnBrk="1" fontAlgn="base" hangingPunct="1">
                <a:lnSpc>
                  <a:spcPct val="114000"/>
                </a:lnSpc>
                <a:spcBef>
                  <a:spcPts val="0"/>
                </a:spcBef>
                <a:spcAft>
                  <a:spcPts val="0"/>
                </a:spcAft>
                <a:buFont typeface="Arial" pitchFamily="34" charset="0"/>
                <a:buChar char="–"/>
                <a:defRPr sz="1600" baseline="0">
                  <a:solidFill>
                    <a:schemeClr val="tx1"/>
                  </a:solidFill>
                  <a:latin typeface="+mn-lt"/>
                </a:defRPr>
              </a:lvl9pPr>
            </a:lstStyle>
            <a:p>
              <a:r>
                <a:rPr lang="en-US" sz="1594" kern="0" dirty="0"/>
                <a:t>Market Expansion Services goes beyond offering individual services – it is about the integration of many different services to meet the needs of business partners</a:t>
              </a:r>
            </a:p>
            <a:p>
              <a:endParaRPr lang="en-US" sz="1594" kern="0" dirty="0"/>
            </a:p>
          </p:txBody>
        </p:sp>
        <p:sp>
          <p:nvSpPr>
            <p:cNvPr id="7" name="Rectangle 6">
              <a:extLst>
                <a:ext uri="{FF2B5EF4-FFF2-40B4-BE49-F238E27FC236}">
                  <a16:creationId xmlns:a16="http://schemas.microsoft.com/office/drawing/2014/main" id="{E9404F18-77C6-425C-A74A-E049BE6B16E5}"/>
                </a:ext>
              </a:extLst>
            </p:cNvPr>
            <p:cNvSpPr/>
            <p:nvPr/>
          </p:nvSpPr>
          <p:spPr bwMode="gray">
            <a:xfrm>
              <a:off x="371475" y="1558919"/>
              <a:ext cx="426356" cy="4930781"/>
            </a:xfrm>
            <a:prstGeom prst="rect">
              <a:avLst/>
            </a:prstGeom>
            <a:solidFill>
              <a:srgbClr val="ADAD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092" tIns="45545" rIns="91092" bIns="45545" numCol="1" spcCol="0" rtlCol="0" fromWordArt="0" anchor="ctr" anchorCtr="0" forceAA="0" compatLnSpc="1">
              <a:prstTxWarp prst="textNoShape">
                <a:avLst/>
              </a:prstTxWarp>
              <a:noAutofit/>
            </a:bodyPr>
            <a:lstStyle/>
            <a:p>
              <a:pPr algn="ctr"/>
              <a:r>
                <a:rPr lang="zh-TW" altLang="en-US" sz="1795" dirty="0">
                  <a:solidFill>
                    <a:schemeClr val="bg1"/>
                  </a:solidFill>
                  <a:latin typeface="微軟正黑體" pitchFamily="34" charset="-120"/>
                  <a:ea typeface="微軟正黑體" pitchFamily="34" charset="-120"/>
                </a:rPr>
                <a:t>供應商 </a:t>
              </a:r>
              <a:r>
                <a:rPr lang="en-US" altLang="zh-TW" sz="1795" dirty="0">
                  <a:solidFill>
                    <a:schemeClr val="bg1"/>
                  </a:solidFill>
                  <a:latin typeface="微軟正黑體" pitchFamily="34" charset="-120"/>
                  <a:ea typeface="微軟正黑體" pitchFamily="34" charset="-120"/>
                </a:rPr>
                <a:t>/ </a:t>
              </a:r>
              <a:r>
                <a:rPr lang="zh-TW" altLang="en-US" sz="1795" dirty="0">
                  <a:solidFill>
                    <a:schemeClr val="bg1"/>
                  </a:solidFill>
                  <a:latin typeface="微軟正黑體" pitchFamily="34" charset="-120"/>
                  <a:ea typeface="微軟正黑體" pitchFamily="34" charset="-120"/>
                </a:rPr>
                <a:t>客戶</a:t>
              </a:r>
            </a:p>
          </p:txBody>
        </p:sp>
        <p:sp>
          <p:nvSpPr>
            <p:cNvPr id="8" name="Rectangle 7">
              <a:extLst>
                <a:ext uri="{FF2B5EF4-FFF2-40B4-BE49-F238E27FC236}">
                  <a16:creationId xmlns:a16="http://schemas.microsoft.com/office/drawing/2014/main" id="{A0680254-077B-4D66-97F3-43CE92A46928}"/>
                </a:ext>
              </a:extLst>
            </p:cNvPr>
            <p:cNvSpPr/>
            <p:nvPr/>
          </p:nvSpPr>
          <p:spPr bwMode="gray">
            <a:xfrm>
              <a:off x="8114671" y="1558919"/>
              <a:ext cx="426356" cy="4930780"/>
            </a:xfrm>
            <a:prstGeom prst="rect">
              <a:avLst/>
            </a:prstGeom>
            <a:solidFill>
              <a:srgbClr val="ADAD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092" tIns="45545" rIns="91092" bIns="45545" numCol="1" spcCol="0" rtlCol="0" fromWordArt="0" anchor="ctr" anchorCtr="0" forceAA="0" compatLnSpc="1">
              <a:prstTxWarp prst="textNoShape">
                <a:avLst/>
              </a:prstTxWarp>
              <a:noAutofit/>
            </a:bodyPr>
            <a:lstStyle/>
            <a:p>
              <a:pPr algn="ctr"/>
              <a:r>
                <a:rPr lang="zh-TW" altLang="en-US" sz="1795" dirty="0">
                  <a:solidFill>
                    <a:schemeClr val="bg1"/>
                  </a:solidFill>
                  <a:latin typeface="微軟正黑體" pitchFamily="34" charset="-120"/>
                  <a:ea typeface="微軟正黑體" pitchFamily="34" charset="-120"/>
                </a:rPr>
                <a:t>顧 客</a:t>
              </a:r>
            </a:p>
          </p:txBody>
        </p:sp>
        <p:grpSp>
          <p:nvGrpSpPr>
            <p:cNvPr id="9" name="Group 8">
              <a:extLst>
                <a:ext uri="{FF2B5EF4-FFF2-40B4-BE49-F238E27FC236}">
                  <a16:creationId xmlns:a16="http://schemas.microsoft.com/office/drawing/2014/main" id="{3FCD27F5-E17C-4F47-9B29-C2E71AAA173E}"/>
                </a:ext>
              </a:extLst>
            </p:cNvPr>
            <p:cNvGrpSpPr/>
            <p:nvPr/>
          </p:nvGrpSpPr>
          <p:grpSpPr bwMode="gray">
            <a:xfrm>
              <a:off x="849362" y="2297936"/>
              <a:ext cx="7220106" cy="4193936"/>
              <a:chOff x="832346" y="2295778"/>
              <a:chExt cx="7471868" cy="4340184"/>
            </a:xfrm>
          </p:grpSpPr>
          <p:sp>
            <p:nvSpPr>
              <p:cNvPr id="10" name="AutoShape 7">
                <a:extLst>
                  <a:ext uri="{FF2B5EF4-FFF2-40B4-BE49-F238E27FC236}">
                    <a16:creationId xmlns:a16="http://schemas.microsoft.com/office/drawing/2014/main" id="{C48C64DA-9017-45AE-9C79-825D85444805}"/>
                  </a:ext>
                </a:extLst>
              </p:cNvPr>
              <p:cNvSpPr>
                <a:spLocks noChangeArrowheads="1"/>
              </p:cNvSpPr>
              <p:nvPr/>
            </p:nvSpPr>
            <p:spPr bwMode="gray">
              <a:xfrm>
                <a:off x="6717952" y="2295778"/>
                <a:ext cx="1584176" cy="890588"/>
              </a:xfrm>
              <a:prstGeom prst="chevron">
                <a:avLst>
                  <a:gd name="adj" fmla="val 18630"/>
                </a:avLst>
              </a:prstGeom>
              <a:solidFill>
                <a:schemeClr val="bg2"/>
              </a:solidFill>
              <a:ln w="19050">
                <a:noFill/>
                <a:miter lim="800000"/>
                <a:headEnd/>
                <a:tailEnd/>
              </a:ln>
              <a:effectLst>
                <a:outerShdw blurRad="12700" dist="12700" dir="2700000" algn="tl" rotWithShape="0">
                  <a:prstClr val="black">
                    <a:alpha val="40000"/>
                  </a:prstClr>
                </a:outerShdw>
              </a:effectLst>
            </p:spPr>
            <p:txBody>
              <a:bodyPr lIns="0" rIns="0" anchor="ctr"/>
              <a:lstStyle/>
              <a:p>
                <a:pPr marL="177302" algn="ctr"/>
                <a:r>
                  <a:rPr lang="zh-TW" altLang="en-US" sz="1396" b="1" dirty="0">
                    <a:solidFill>
                      <a:schemeClr val="bg1"/>
                    </a:solidFill>
                    <a:latin typeface="微軟正黑體" pitchFamily="34" charset="-120"/>
                    <a:ea typeface="微軟正黑體" pitchFamily="34" charset="-120"/>
                    <a:cs typeface="Arial" charset="0"/>
                    <a:sym typeface="Arial" charset="0"/>
                  </a:rPr>
                  <a:t>售後服務</a:t>
                </a:r>
                <a:endParaRPr lang="en-US" altLang="zh-TW" sz="1396" b="1" dirty="0">
                  <a:solidFill>
                    <a:schemeClr val="bg1"/>
                  </a:solidFill>
                  <a:latin typeface="微軟正黑體" pitchFamily="34" charset="-120"/>
                  <a:ea typeface="微軟正黑體" pitchFamily="34" charset="-120"/>
                  <a:cs typeface="Arial" charset="0"/>
                  <a:sym typeface="Arial" charset="0"/>
                </a:endParaRPr>
              </a:p>
            </p:txBody>
          </p:sp>
          <p:sp>
            <p:nvSpPr>
              <p:cNvPr id="11" name="AutoShape 7">
                <a:extLst>
                  <a:ext uri="{FF2B5EF4-FFF2-40B4-BE49-F238E27FC236}">
                    <a16:creationId xmlns:a16="http://schemas.microsoft.com/office/drawing/2014/main" id="{46002F24-3BBA-418A-8E59-76ABBFA670E9}"/>
                  </a:ext>
                </a:extLst>
              </p:cNvPr>
              <p:cNvSpPr>
                <a:spLocks noChangeArrowheads="1"/>
              </p:cNvSpPr>
              <p:nvPr/>
            </p:nvSpPr>
            <p:spPr bwMode="gray">
              <a:xfrm>
                <a:off x="5246551" y="2295778"/>
                <a:ext cx="1584176" cy="890588"/>
              </a:xfrm>
              <a:prstGeom prst="chevron">
                <a:avLst>
                  <a:gd name="adj" fmla="val 18630"/>
                </a:avLst>
              </a:prstGeom>
              <a:solidFill>
                <a:schemeClr val="bg2"/>
              </a:solidFill>
              <a:ln w="19050">
                <a:noFill/>
                <a:miter lim="800000"/>
                <a:headEnd/>
                <a:tailEnd/>
              </a:ln>
              <a:effectLst>
                <a:outerShdw blurRad="12700" dist="12700" dir="2700000" algn="tl" rotWithShape="0">
                  <a:prstClr val="black">
                    <a:alpha val="40000"/>
                  </a:prstClr>
                </a:outerShdw>
              </a:effectLst>
            </p:spPr>
            <p:txBody>
              <a:bodyPr lIns="0" rIns="0" anchor="ctr"/>
              <a:lstStyle/>
              <a:p>
                <a:pPr algn="ctr"/>
                <a:r>
                  <a:rPr lang="zh-TW" altLang="en-US" sz="1396" b="1" dirty="0">
                    <a:solidFill>
                      <a:schemeClr val="bg1"/>
                    </a:solidFill>
                    <a:latin typeface="微軟正黑體" pitchFamily="34" charset="-120"/>
                    <a:ea typeface="微軟正黑體" pitchFamily="34" charset="-120"/>
                    <a:cs typeface="Arial" charset="0"/>
                  </a:rPr>
                  <a:t>物流及配送</a:t>
                </a:r>
              </a:p>
            </p:txBody>
          </p:sp>
          <p:sp>
            <p:nvSpPr>
              <p:cNvPr id="12" name="AutoShape 7">
                <a:extLst>
                  <a:ext uri="{FF2B5EF4-FFF2-40B4-BE49-F238E27FC236}">
                    <a16:creationId xmlns:a16="http://schemas.microsoft.com/office/drawing/2014/main" id="{70EB6448-E65A-4ECF-A2F7-AE27F552ECB9}"/>
                  </a:ext>
                </a:extLst>
              </p:cNvPr>
              <p:cNvSpPr>
                <a:spLocks noChangeArrowheads="1"/>
              </p:cNvSpPr>
              <p:nvPr/>
            </p:nvSpPr>
            <p:spPr bwMode="gray">
              <a:xfrm>
                <a:off x="3775150" y="2295778"/>
                <a:ext cx="1584176" cy="890588"/>
              </a:xfrm>
              <a:prstGeom prst="chevron">
                <a:avLst>
                  <a:gd name="adj" fmla="val 18630"/>
                </a:avLst>
              </a:prstGeom>
              <a:solidFill>
                <a:schemeClr val="bg2"/>
              </a:solidFill>
              <a:ln w="19050">
                <a:noFill/>
                <a:miter lim="800000"/>
                <a:headEnd/>
                <a:tailEnd/>
              </a:ln>
              <a:effectLst>
                <a:outerShdw blurRad="12700" dist="12700" dir="2700000" algn="tl" rotWithShape="0">
                  <a:prstClr val="black">
                    <a:alpha val="40000"/>
                  </a:prstClr>
                </a:outerShdw>
              </a:effectLst>
            </p:spPr>
            <p:txBody>
              <a:bodyPr lIns="0" rIns="0" anchor="ctr"/>
              <a:lstStyle/>
              <a:p>
                <a:pPr marL="272285" algn="ctr"/>
                <a:r>
                  <a:rPr lang="zh-TW" altLang="en-US" sz="1396" b="1" dirty="0">
                    <a:solidFill>
                      <a:schemeClr val="bg1"/>
                    </a:solidFill>
                    <a:latin typeface="微軟正黑體" pitchFamily="34" charset="-120"/>
                    <a:ea typeface="微軟正黑體" pitchFamily="34" charset="-120"/>
                    <a:cs typeface="Arial" charset="0"/>
                  </a:rPr>
                  <a:t>行銷及銷售</a:t>
                </a:r>
                <a:endParaRPr lang="en-US" altLang="zh-TW" sz="1396" b="1" dirty="0">
                  <a:solidFill>
                    <a:schemeClr val="bg1"/>
                  </a:solidFill>
                  <a:latin typeface="微軟正黑體" pitchFamily="34" charset="-120"/>
                  <a:ea typeface="微軟正黑體" pitchFamily="34" charset="-120"/>
                  <a:cs typeface="Arial" charset="0"/>
                </a:endParaRPr>
              </a:p>
            </p:txBody>
          </p:sp>
          <p:sp>
            <p:nvSpPr>
              <p:cNvPr id="13" name="AutoShape 7">
                <a:extLst>
                  <a:ext uri="{FF2B5EF4-FFF2-40B4-BE49-F238E27FC236}">
                    <a16:creationId xmlns:a16="http://schemas.microsoft.com/office/drawing/2014/main" id="{FB838E39-9863-4510-94D5-7EFA903E88CD}"/>
                  </a:ext>
                </a:extLst>
              </p:cNvPr>
              <p:cNvSpPr>
                <a:spLocks noChangeArrowheads="1"/>
              </p:cNvSpPr>
              <p:nvPr/>
            </p:nvSpPr>
            <p:spPr bwMode="gray">
              <a:xfrm>
                <a:off x="2303748" y="2295778"/>
                <a:ext cx="1584176" cy="890588"/>
              </a:xfrm>
              <a:prstGeom prst="chevron">
                <a:avLst>
                  <a:gd name="adj" fmla="val 18630"/>
                </a:avLst>
              </a:prstGeom>
              <a:solidFill>
                <a:schemeClr val="bg2"/>
              </a:solidFill>
              <a:ln w="19050">
                <a:noFill/>
                <a:miter lim="800000"/>
                <a:headEnd/>
                <a:tailEnd/>
              </a:ln>
              <a:effectLst>
                <a:outerShdw blurRad="12700" dist="12700" dir="2700000" algn="tl" rotWithShape="0">
                  <a:prstClr val="black">
                    <a:alpha val="40000"/>
                  </a:prstClr>
                </a:outerShdw>
              </a:effectLst>
            </p:spPr>
            <p:txBody>
              <a:bodyPr lIns="0" rIns="0" anchor="ctr"/>
              <a:lstStyle/>
              <a:p>
                <a:pPr marL="177302" algn="ctr"/>
                <a:r>
                  <a:rPr lang="zh-TW" altLang="en-US" sz="1396" b="1" dirty="0">
                    <a:solidFill>
                      <a:schemeClr val="bg1"/>
                    </a:solidFill>
                    <a:latin typeface="微軟正黑體" pitchFamily="34" charset="-120"/>
                    <a:ea typeface="微軟正黑體" pitchFamily="34" charset="-120"/>
                    <a:cs typeface="Arial" charset="0"/>
                    <a:sym typeface="Arial" charset="0"/>
                  </a:rPr>
                  <a:t>研究分析</a:t>
                </a:r>
                <a:endParaRPr lang="en-US" altLang="zh-TW" sz="1396" b="1" dirty="0">
                  <a:solidFill>
                    <a:schemeClr val="bg1"/>
                  </a:solidFill>
                  <a:latin typeface="微軟正黑體" pitchFamily="34" charset="-120"/>
                  <a:ea typeface="微軟正黑體" pitchFamily="34" charset="-120"/>
                  <a:cs typeface="Arial" charset="0"/>
                  <a:sym typeface="Arial" charset="0"/>
                </a:endParaRPr>
              </a:p>
            </p:txBody>
          </p:sp>
          <p:sp>
            <p:nvSpPr>
              <p:cNvPr id="14" name="AutoShape 7">
                <a:extLst>
                  <a:ext uri="{FF2B5EF4-FFF2-40B4-BE49-F238E27FC236}">
                    <a16:creationId xmlns:a16="http://schemas.microsoft.com/office/drawing/2014/main" id="{4A512A7A-D24E-4173-B840-54C8DBEA5262}"/>
                  </a:ext>
                </a:extLst>
              </p:cNvPr>
              <p:cNvSpPr>
                <a:spLocks noChangeArrowheads="1"/>
              </p:cNvSpPr>
              <p:nvPr/>
            </p:nvSpPr>
            <p:spPr bwMode="gray">
              <a:xfrm>
                <a:off x="832346" y="2295778"/>
                <a:ext cx="1584176" cy="890588"/>
              </a:xfrm>
              <a:prstGeom prst="chevron">
                <a:avLst>
                  <a:gd name="adj" fmla="val 18630"/>
                </a:avLst>
              </a:prstGeom>
              <a:solidFill>
                <a:schemeClr val="bg2"/>
              </a:solidFill>
              <a:ln w="19050">
                <a:noFill/>
                <a:miter lim="800000"/>
                <a:headEnd/>
                <a:tailEnd/>
              </a:ln>
              <a:effectLst>
                <a:outerShdw blurRad="12700" dist="12700" dir="2700000" algn="tl" rotWithShape="0">
                  <a:prstClr val="black">
                    <a:alpha val="40000"/>
                  </a:prstClr>
                </a:outerShdw>
              </a:effectLst>
            </p:spPr>
            <p:txBody>
              <a:bodyPr lIns="0" rIns="0" anchor="ctr"/>
              <a:lstStyle/>
              <a:p>
                <a:pPr marL="177302" algn="ctr"/>
                <a:r>
                  <a:rPr lang="zh-TW" altLang="en-US" sz="1396" b="1" dirty="0">
                    <a:solidFill>
                      <a:srgbClr val="FFFFFF"/>
                    </a:solidFill>
                    <a:latin typeface="微軟正黑體" pitchFamily="34" charset="-120"/>
                    <a:ea typeface="微軟正黑體" pitchFamily="34" charset="-120"/>
                    <a:cs typeface="Arial" charset="0"/>
                    <a:sym typeface="Arial" charset="0"/>
                  </a:rPr>
                  <a:t>採購</a:t>
                </a:r>
                <a:endParaRPr lang="en-US" altLang="zh-TW" sz="1396" b="1" dirty="0">
                  <a:solidFill>
                    <a:srgbClr val="FFFFFF"/>
                  </a:solidFill>
                  <a:latin typeface="微軟正黑體" pitchFamily="34" charset="-120"/>
                  <a:ea typeface="微軟正黑體" pitchFamily="34" charset="-120"/>
                  <a:cs typeface="Arial" charset="0"/>
                  <a:sym typeface="Arial" charset="0"/>
                </a:endParaRPr>
              </a:p>
            </p:txBody>
          </p:sp>
          <p:sp>
            <p:nvSpPr>
              <p:cNvPr id="15" name="AutoShape 7">
                <a:extLst>
                  <a:ext uri="{FF2B5EF4-FFF2-40B4-BE49-F238E27FC236}">
                    <a16:creationId xmlns:a16="http://schemas.microsoft.com/office/drawing/2014/main" id="{213F12CE-4985-4E17-8C55-473024A61C87}"/>
                  </a:ext>
                </a:extLst>
              </p:cNvPr>
              <p:cNvSpPr>
                <a:spLocks noChangeArrowheads="1"/>
              </p:cNvSpPr>
              <p:nvPr/>
            </p:nvSpPr>
            <p:spPr bwMode="gray">
              <a:xfrm>
                <a:off x="835025" y="5528070"/>
                <a:ext cx="7469188" cy="488850"/>
              </a:xfrm>
              <a:prstGeom prst="chevron">
                <a:avLst>
                  <a:gd name="adj" fmla="val 18630"/>
                </a:avLst>
              </a:prstGeom>
              <a:solidFill>
                <a:schemeClr val="bg1">
                  <a:lumMod val="75000"/>
                </a:schemeClr>
              </a:solidFill>
              <a:ln w="19050">
                <a:noFill/>
                <a:miter lim="800000"/>
                <a:headEnd/>
                <a:tailEnd/>
              </a:ln>
              <a:effectLst/>
            </p:spPr>
            <p:txBody>
              <a:bodyPr lIns="0" rIns="0" anchor="ctr"/>
              <a:lstStyle/>
              <a:p>
                <a:pPr algn="ctr">
                  <a:defRPr/>
                </a:pPr>
                <a:r>
                  <a:rPr lang="zh-TW" altLang="en-US" sz="1396" b="1" dirty="0">
                    <a:latin typeface="微軟正黑體" pitchFamily="34" charset="-120"/>
                    <a:ea typeface="微軟正黑體" pitchFamily="34" charset="-120"/>
                  </a:rPr>
                  <a:t>量身訂做、整合性的服務組合</a:t>
                </a:r>
              </a:p>
            </p:txBody>
          </p:sp>
          <p:sp>
            <p:nvSpPr>
              <p:cNvPr id="16" name="AutoShape 7">
                <a:extLst>
                  <a:ext uri="{FF2B5EF4-FFF2-40B4-BE49-F238E27FC236}">
                    <a16:creationId xmlns:a16="http://schemas.microsoft.com/office/drawing/2014/main" id="{5B4A6BFE-5AF6-4A30-BC82-FF8ADE58EDF5}"/>
                  </a:ext>
                </a:extLst>
              </p:cNvPr>
              <p:cNvSpPr>
                <a:spLocks noChangeArrowheads="1"/>
              </p:cNvSpPr>
              <p:nvPr/>
            </p:nvSpPr>
            <p:spPr bwMode="gray">
              <a:xfrm rot="10800000">
                <a:off x="835026" y="6146281"/>
                <a:ext cx="7469188" cy="488850"/>
              </a:xfrm>
              <a:prstGeom prst="chevron">
                <a:avLst>
                  <a:gd name="adj" fmla="val 18630"/>
                </a:avLst>
              </a:prstGeom>
              <a:solidFill>
                <a:schemeClr val="bg1">
                  <a:lumMod val="85000"/>
                </a:schemeClr>
              </a:solidFill>
              <a:ln w="19050">
                <a:noFill/>
                <a:miter lim="800000"/>
                <a:headEnd/>
                <a:tailEnd/>
              </a:ln>
              <a:effectLst/>
            </p:spPr>
            <p:txBody>
              <a:bodyPr lIns="0" rIns="0" anchor="ctr"/>
              <a:lstStyle/>
              <a:p>
                <a:pPr marL="177125" algn="ctr"/>
                <a:endParaRPr lang="en-US" sz="1395" dirty="0">
                  <a:solidFill>
                    <a:schemeClr val="bg1"/>
                  </a:solidFill>
                  <a:cs typeface="Arial" pitchFamily="34" charset="0"/>
                  <a:sym typeface="Arial" pitchFamily="34" charset="0"/>
                </a:endParaRPr>
              </a:p>
            </p:txBody>
          </p:sp>
          <p:sp>
            <p:nvSpPr>
              <p:cNvPr id="17" name="Rectangle 16">
                <a:extLst>
                  <a:ext uri="{FF2B5EF4-FFF2-40B4-BE49-F238E27FC236}">
                    <a16:creationId xmlns:a16="http://schemas.microsoft.com/office/drawing/2014/main" id="{0D8B034A-3F16-49FB-A82F-BE18EE20B38F}"/>
                  </a:ext>
                </a:extLst>
              </p:cNvPr>
              <p:cNvSpPr/>
              <p:nvPr/>
            </p:nvSpPr>
            <p:spPr bwMode="gray">
              <a:xfrm>
                <a:off x="1647841" y="6147111"/>
                <a:ext cx="5832649" cy="488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2" tIns="45545" rIns="91092" bIns="45545" numCol="1" spcCol="0" rtlCol="0" fromWordArt="0" anchor="ctr" anchorCtr="0" forceAA="0" compatLnSpc="1">
                <a:prstTxWarp prst="textNoShape">
                  <a:avLst/>
                </a:prstTxWarp>
                <a:noAutofit/>
              </a:bodyPr>
              <a:lstStyle/>
              <a:p>
                <a:pPr algn="ctr"/>
                <a:r>
                  <a:rPr lang="zh-TW" altLang="en-US" sz="1396" b="1" dirty="0">
                    <a:solidFill>
                      <a:schemeClr val="tx1"/>
                    </a:solidFill>
                    <a:latin typeface="微軟正黑體" pitchFamily="34" charset="-120"/>
                    <a:ea typeface="微軟正黑體" pitchFamily="34" charset="-120"/>
                  </a:rPr>
                  <a:t>整合的</a:t>
                </a:r>
                <a:r>
                  <a:rPr lang="en-US" altLang="zh-TW" sz="1396" b="1" dirty="0">
                    <a:solidFill>
                      <a:schemeClr val="tx1"/>
                    </a:solidFill>
                    <a:latin typeface="微軟正黑體" pitchFamily="34" charset="-120"/>
                    <a:ea typeface="微軟正黑體" pitchFamily="34" charset="-120"/>
                  </a:rPr>
                  <a:t>IT</a:t>
                </a:r>
                <a:r>
                  <a:rPr lang="zh-TW" altLang="en-US" sz="1396" b="1" dirty="0">
                    <a:solidFill>
                      <a:schemeClr val="tx1"/>
                    </a:solidFill>
                    <a:latin typeface="微軟正黑體" pitchFamily="34" charset="-120"/>
                    <a:ea typeface="微軟正黑體" pitchFamily="34" charset="-120"/>
                  </a:rPr>
                  <a:t>平台，可將顧客資訊及分析提供給上游供應商</a:t>
                </a:r>
                <a:r>
                  <a:rPr lang="en-US" altLang="zh-TW" sz="1396" b="1" dirty="0">
                    <a:solidFill>
                      <a:schemeClr val="tx1"/>
                    </a:solidFill>
                    <a:latin typeface="微軟正黑體" pitchFamily="34" charset="-120"/>
                    <a:ea typeface="微軟正黑體" pitchFamily="34" charset="-120"/>
                  </a:rPr>
                  <a:t>/</a:t>
                </a:r>
                <a:r>
                  <a:rPr lang="zh-TW" altLang="en-US" sz="1396" b="1" dirty="0">
                    <a:solidFill>
                      <a:schemeClr val="tx1"/>
                    </a:solidFill>
                    <a:latin typeface="微軟正黑體" pitchFamily="34" charset="-120"/>
                    <a:ea typeface="微軟正黑體" pitchFamily="34" charset="-120"/>
                  </a:rPr>
                  <a:t>客戶</a:t>
                </a:r>
              </a:p>
            </p:txBody>
          </p:sp>
          <p:pic>
            <p:nvPicPr>
              <p:cNvPr id="18" name="Picture Placeholder 4">
                <a:extLst>
                  <a:ext uri="{FF2B5EF4-FFF2-40B4-BE49-F238E27FC236}">
                    <a16:creationId xmlns:a16="http://schemas.microsoft.com/office/drawing/2014/main" id="{DA0B340B-D380-4364-8430-1FEFD385A5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 t="-152" r="1331" b="6068"/>
              <a:stretch/>
            </p:blipFill>
            <p:spPr bwMode="gray">
              <a:xfrm>
                <a:off x="835026" y="3303890"/>
                <a:ext cx="1416049" cy="911954"/>
              </a:xfrm>
              <a:prstGeom prst="rect">
                <a:avLst/>
              </a:prstGeom>
              <a:effectLst>
                <a:outerShdw blurRad="25400" dist="12700" dir="2700000" algn="tl" rotWithShape="0">
                  <a:prstClr val="black">
                    <a:alpha val="40000"/>
                  </a:prstClr>
                </a:outerShdw>
              </a:effectLst>
            </p:spPr>
          </p:pic>
          <p:pic>
            <p:nvPicPr>
              <p:cNvPr id="19" name="Picture Placeholder 6">
                <a:extLst>
                  <a:ext uri="{FF2B5EF4-FFF2-40B4-BE49-F238E27FC236}">
                    <a16:creationId xmlns:a16="http://schemas.microsoft.com/office/drawing/2014/main" id="{9A702F84-9B37-47D2-AFE4-92E139A973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72" t="11696" r="5766" b="6772"/>
              <a:stretch/>
            </p:blipFill>
            <p:spPr bwMode="gray">
              <a:xfrm>
                <a:off x="6717953" y="3303890"/>
                <a:ext cx="1430685" cy="909601"/>
              </a:xfrm>
              <a:prstGeom prst="rect">
                <a:avLst/>
              </a:prstGeom>
              <a:effectLst>
                <a:outerShdw blurRad="25400" dist="12700" dir="2700000" algn="tl" rotWithShape="0">
                  <a:prstClr val="black">
                    <a:alpha val="40000"/>
                  </a:prstClr>
                </a:outerShdw>
              </a:effectLst>
            </p:spPr>
          </p:pic>
          <p:pic>
            <p:nvPicPr>
              <p:cNvPr id="20" name="Picture Placeholder 8">
                <a:extLst>
                  <a:ext uri="{FF2B5EF4-FFF2-40B4-BE49-F238E27FC236}">
                    <a16:creationId xmlns:a16="http://schemas.microsoft.com/office/drawing/2014/main" id="{E4FA3491-1E03-42D6-B3AB-BC5E198C5D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442" t="26847" r="1" b="221"/>
              <a:stretch/>
            </p:blipFill>
            <p:spPr bwMode="gray">
              <a:xfrm>
                <a:off x="5246551" y="3313379"/>
                <a:ext cx="1418443" cy="900112"/>
              </a:xfrm>
              <a:prstGeom prst="rect">
                <a:avLst/>
              </a:prstGeom>
              <a:effectLst>
                <a:outerShdw blurRad="25400" dist="12700" dir="2700000" algn="tl" rotWithShape="0">
                  <a:prstClr val="black">
                    <a:alpha val="40000"/>
                  </a:prstClr>
                </a:outerShdw>
              </a:effectLst>
            </p:spPr>
          </p:pic>
          <p:pic>
            <p:nvPicPr>
              <p:cNvPr id="21" name="Picture Placeholder 10">
                <a:extLst>
                  <a:ext uri="{FF2B5EF4-FFF2-40B4-BE49-F238E27FC236}">
                    <a16:creationId xmlns:a16="http://schemas.microsoft.com/office/drawing/2014/main" id="{FE59E3EF-3AB2-4984-9C13-CB2FBCA811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31" t="451" r="1147" b="6513"/>
              <a:stretch/>
            </p:blipFill>
            <p:spPr bwMode="gray">
              <a:xfrm>
                <a:off x="2303747" y="3303890"/>
                <a:ext cx="1423703" cy="909601"/>
              </a:xfrm>
              <a:prstGeom prst="rect">
                <a:avLst/>
              </a:prstGeom>
              <a:effectLst>
                <a:outerShdw blurRad="25400" dist="12700" dir="2700000" algn="tl" rotWithShape="0">
                  <a:prstClr val="black">
                    <a:alpha val="40000"/>
                  </a:prstClr>
                </a:outerShdw>
              </a:effectLst>
            </p:spPr>
          </p:pic>
        </p:grpSp>
        <p:pic>
          <p:nvPicPr>
            <p:cNvPr id="22" name="Picture 21">
              <a:extLst>
                <a:ext uri="{FF2B5EF4-FFF2-40B4-BE49-F238E27FC236}">
                  <a16:creationId xmlns:a16="http://schemas.microsoft.com/office/drawing/2014/main" id="{9A7ECACE-BD59-4839-BA08-57BB2A456052}"/>
                </a:ext>
              </a:extLst>
            </p:cNvPr>
            <p:cNvPicPr>
              <a:picLocks noChangeAspect="1"/>
            </p:cNvPicPr>
            <p:nvPr/>
          </p:nvPicPr>
          <p:blipFill rotWithShape="1">
            <a:blip r:embed="rId7"/>
            <a:srcRect l="8449" t="7490" r="16883" b="24689"/>
            <a:stretch/>
          </p:blipFill>
          <p:spPr>
            <a:xfrm>
              <a:off x="3694136" y="3272081"/>
              <a:ext cx="1369523" cy="878952"/>
            </a:xfrm>
            <a:prstGeom prst="rect">
              <a:avLst/>
            </a:prstGeom>
            <a:effectLst>
              <a:outerShdw blurRad="25400" dist="12700" dir="2700000" algn="tl" rotWithShape="0">
                <a:prstClr val="black">
                  <a:alpha val="40000"/>
                </a:prstClr>
              </a:outerShdw>
            </a:effectLst>
          </p:spPr>
        </p:pic>
        <p:pic>
          <p:nvPicPr>
            <p:cNvPr id="32" name="圖片 31">
              <a:extLst>
                <a:ext uri="{FF2B5EF4-FFF2-40B4-BE49-F238E27FC236}">
                  <a16:creationId xmlns:a16="http://schemas.microsoft.com/office/drawing/2014/main" id="{EDB76304-A73C-40B9-8F0F-BBE222C63E69}"/>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843034" y="1523519"/>
              <a:ext cx="7257950" cy="3772792"/>
            </a:xfrm>
            <a:prstGeom prst="rect">
              <a:avLst/>
            </a:prstGeom>
          </p:spPr>
        </p:pic>
      </p:grpSp>
    </p:spTree>
    <p:extLst>
      <p:ext uri="{BB962C8B-B14F-4D97-AF65-F5344CB8AC3E}">
        <p14:creationId xmlns:p14="http://schemas.microsoft.com/office/powerpoint/2010/main" val="394296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F7944B53-9026-4960-8AD7-7467B8B81262}"/>
              </a:ext>
            </a:extLst>
          </p:cNvPr>
          <p:cNvSpPr>
            <a:spLocks noGrp="1"/>
          </p:cNvSpPr>
          <p:nvPr>
            <p:ph type="subTitle" idx="1"/>
          </p:nvPr>
        </p:nvSpPr>
        <p:spPr/>
        <p:txBody>
          <a:bodyPr/>
          <a:lstStyle/>
          <a:p>
            <a:endParaRPr lang="en-US"/>
          </a:p>
        </p:txBody>
      </p:sp>
      <p:sp>
        <p:nvSpPr>
          <p:cNvPr id="10" name="Title 9">
            <a:extLst>
              <a:ext uri="{FF2B5EF4-FFF2-40B4-BE49-F238E27FC236}">
                <a16:creationId xmlns:a16="http://schemas.microsoft.com/office/drawing/2014/main" id="{E39CFF3F-D933-4953-A9C1-C06A14D057D4}"/>
              </a:ext>
            </a:extLst>
          </p:cNvPr>
          <p:cNvSpPr>
            <a:spLocks noGrp="1"/>
          </p:cNvSpPr>
          <p:nvPr>
            <p:ph type="title"/>
          </p:nvPr>
        </p:nvSpPr>
        <p:spPr/>
        <p:txBody>
          <a:bodyPr/>
          <a:lstStyle/>
          <a:p>
            <a:r>
              <a:rPr lang="en-US" dirty="0"/>
              <a:t>DKSH</a:t>
            </a:r>
            <a:r>
              <a:rPr lang="zh-TW" altLang="en-US" dirty="0"/>
              <a:t> 是產業成功的領導者</a:t>
            </a:r>
            <a:endParaRPr lang="en-US" sz="1200" dirty="0"/>
          </a:p>
        </p:txBody>
      </p:sp>
      <p:sp>
        <p:nvSpPr>
          <p:cNvPr id="12" name="Text Placeholder 11">
            <a:extLst>
              <a:ext uri="{FF2B5EF4-FFF2-40B4-BE49-F238E27FC236}">
                <a16:creationId xmlns:a16="http://schemas.microsoft.com/office/drawing/2014/main" id="{776D9F0D-CA3A-4496-A806-BF7737F17C89}"/>
              </a:ext>
            </a:extLst>
          </p:cNvPr>
          <p:cNvSpPr>
            <a:spLocks noGrp="1"/>
          </p:cNvSpPr>
          <p:nvPr>
            <p:ph type="body" sz="quarter" idx="29"/>
          </p:nvPr>
        </p:nvSpPr>
        <p:spPr/>
        <p:txBody>
          <a:bodyPr/>
          <a:lstStyle/>
          <a:p>
            <a:r>
              <a:rPr lang="en-US" baseline="30000" dirty="0"/>
              <a:t>1</a:t>
            </a:r>
            <a:r>
              <a:rPr lang="en-US" dirty="0"/>
              <a:t> Top 200 clients by net sales</a:t>
            </a:r>
          </a:p>
          <a:p>
            <a:endParaRPr lang="en-US" dirty="0"/>
          </a:p>
        </p:txBody>
      </p:sp>
      <p:sp>
        <p:nvSpPr>
          <p:cNvPr id="14" name="Content Placeholder 2">
            <a:extLst>
              <a:ext uri="{FF2B5EF4-FFF2-40B4-BE49-F238E27FC236}">
                <a16:creationId xmlns:a16="http://schemas.microsoft.com/office/drawing/2014/main" id="{6E84103E-6B59-49D4-893A-B2B537A8A228}"/>
              </a:ext>
            </a:extLst>
          </p:cNvPr>
          <p:cNvSpPr txBox="1">
            <a:spLocks/>
          </p:cNvSpPr>
          <p:nvPr/>
        </p:nvSpPr>
        <p:spPr bwMode="gray">
          <a:xfrm>
            <a:off x="0" y="1476374"/>
            <a:ext cx="4059630" cy="1146175"/>
          </a:xfrm>
          <a:prstGeom prst="rect">
            <a:avLst/>
          </a:prstGeom>
          <a:solidFill>
            <a:schemeClr val="accent2">
              <a:lumMod val="20000"/>
              <a:lumOff val="80000"/>
            </a:schemeClr>
          </a:solidFill>
          <a:effectLst/>
        </p:spPr>
        <p:txBody>
          <a:bodyPr lIns="1188000" tIns="0" rIns="144000" bIns="108000" anchor="ctr" anchorCtr="0"/>
          <a:lstStyle>
            <a:lvl1pPr marL="182563" indent="-182563" algn="l" rtl="0" eaLnBrk="1" fontAlgn="base" hangingPunct="1">
              <a:spcBef>
                <a:spcPct val="15000"/>
              </a:spcBef>
              <a:spcAft>
                <a:spcPct val="15000"/>
              </a:spcAft>
              <a:buFont typeface="Arial" pitchFamily="34" charset="0"/>
              <a:buChar char="•"/>
              <a:defRPr sz="1600">
                <a:solidFill>
                  <a:schemeClr val="tx1"/>
                </a:solidFill>
                <a:latin typeface="+mn-lt"/>
                <a:ea typeface="+mn-ea"/>
                <a:cs typeface="+mn-cs"/>
              </a:defRPr>
            </a:lvl1pPr>
            <a:lvl2pPr marL="449263" indent="-198438" algn="l" rtl="0" eaLnBrk="1" fontAlgn="base" hangingPunct="1">
              <a:spcBef>
                <a:spcPct val="15000"/>
              </a:spcBef>
              <a:spcAft>
                <a:spcPct val="15000"/>
              </a:spcAft>
              <a:buFont typeface="Arial" pitchFamily="34" charset="0"/>
              <a:buChar char="−"/>
              <a:defRPr sz="1600">
                <a:solidFill>
                  <a:schemeClr val="tx1"/>
                </a:solidFill>
                <a:latin typeface="+mn-lt"/>
              </a:defRPr>
            </a:lvl2pPr>
            <a:lvl3pPr marL="714375" indent="-171450" algn="l" rtl="0" eaLnBrk="1" fontAlgn="base" hangingPunct="1">
              <a:spcBef>
                <a:spcPct val="15000"/>
              </a:spcBef>
              <a:spcAft>
                <a:spcPct val="15000"/>
              </a:spcAft>
              <a:buFont typeface="Arial" pitchFamily="34" charset="0"/>
              <a:buChar char="−"/>
              <a:defRPr sz="1600">
                <a:solidFill>
                  <a:schemeClr val="tx1"/>
                </a:solidFill>
                <a:latin typeface="+mn-lt"/>
              </a:defRPr>
            </a:lvl3pPr>
            <a:lvl4pPr marL="989013" indent="-179388" algn="l" rtl="0" eaLnBrk="1" fontAlgn="base" hangingPunct="1">
              <a:spcBef>
                <a:spcPct val="15000"/>
              </a:spcBef>
              <a:spcAft>
                <a:spcPct val="15000"/>
              </a:spcAft>
              <a:buFont typeface="Arial" pitchFamily="34" charset="0"/>
              <a:buChar char="−"/>
              <a:defRPr sz="1600">
                <a:solidFill>
                  <a:schemeClr val="tx1"/>
                </a:solidFill>
                <a:latin typeface="+mn-lt"/>
              </a:defRPr>
            </a:lvl4pPr>
            <a:lvl5pPr marL="1255713" indent="-169863" algn="l" rtl="0" eaLnBrk="1" fontAlgn="base" hangingPunct="1">
              <a:spcBef>
                <a:spcPct val="15000"/>
              </a:spcBef>
              <a:spcAft>
                <a:spcPct val="15000"/>
              </a:spcAft>
              <a:buFont typeface="Arial" pitchFamily="34" charset="0"/>
              <a:buChar char="−"/>
              <a:defRPr sz="1600" baseline="0">
                <a:solidFill>
                  <a:schemeClr val="tx1"/>
                </a:solidFill>
                <a:latin typeface="+mn-lt"/>
              </a:defRPr>
            </a:lvl5pPr>
            <a:lvl6pPr marL="15208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6pPr>
            <a:lvl7pPr marL="179387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7pPr>
            <a:lvl8pPr marL="20669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8pPr>
            <a:lvl9pPr marL="2327275" indent="-177800" algn="l" rtl="0" eaLnBrk="1" fontAlgn="base" hangingPunct="1">
              <a:spcBef>
                <a:spcPct val="15000"/>
              </a:spcBef>
              <a:spcAft>
                <a:spcPct val="15000"/>
              </a:spcAft>
              <a:buFont typeface="Arial" pitchFamily="34" charset="0"/>
              <a:buChar char="–"/>
              <a:defRPr sz="1600" baseline="0">
                <a:solidFill>
                  <a:schemeClr val="tx1"/>
                </a:solidFill>
                <a:latin typeface="+mn-lt"/>
              </a:defRPr>
            </a:lvl9pPr>
          </a:lstStyle>
          <a:p>
            <a:pPr marL="0" indent="0" eaLnBrk="0" hangingPunct="0">
              <a:spcBef>
                <a:spcPts val="0"/>
              </a:spcBef>
              <a:spcAft>
                <a:spcPts val="598"/>
              </a:spcAft>
              <a:buNone/>
              <a:tabLst>
                <a:tab pos="674381" algn="l"/>
              </a:tabLst>
              <a:defRPr/>
            </a:pPr>
            <a:r>
              <a:rPr lang="en-US" altLang="ja-JP" sz="3600" b="1" dirty="0">
                <a:solidFill>
                  <a:schemeClr val="accent1"/>
                </a:solidFill>
                <a:ea typeface="MS Mincho"/>
              </a:rPr>
              <a:t>No. 1 </a:t>
            </a:r>
            <a:br>
              <a:rPr lang="en-US" altLang="ja-JP" sz="4000" b="1" dirty="0">
                <a:ea typeface="MS Mincho" pitchFamily="49" charset="-128"/>
              </a:rPr>
            </a:br>
            <a:r>
              <a:rPr lang="zh-TW" altLang="en-US" sz="1400" dirty="0">
                <a:latin typeface="微軟正黑體" pitchFamily="34" charset="-120"/>
                <a:ea typeface="微軟正黑體" pitchFamily="34" charset="-120"/>
              </a:rPr>
              <a:t>專注亞洲的</a:t>
            </a:r>
            <a:endParaRPr lang="en-US" altLang="zh-TW" sz="1400" dirty="0">
              <a:latin typeface="微軟正黑體" pitchFamily="34" charset="-120"/>
              <a:ea typeface="微軟正黑體" pitchFamily="34" charset="-120"/>
            </a:endParaRPr>
          </a:p>
          <a:p>
            <a:pPr marL="0" indent="0" eaLnBrk="0" hangingPunct="0">
              <a:spcBef>
                <a:spcPts val="0"/>
              </a:spcBef>
              <a:spcAft>
                <a:spcPts val="598"/>
              </a:spcAft>
              <a:buNone/>
              <a:tabLst>
                <a:tab pos="674381" algn="l"/>
              </a:tabLst>
              <a:defRPr/>
            </a:pPr>
            <a:r>
              <a:rPr lang="zh-TW" altLang="en-US" sz="1400" dirty="0">
                <a:latin typeface="微軟正黑體" pitchFamily="34" charset="-120"/>
                <a:ea typeface="微軟正黑體" pitchFamily="34" charset="-120"/>
              </a:rPr>
              <a:t>市場拓展服務公司</a:t>
            </a:r>
            <a:endParaRPr lang="de-CH" altLang="zh-TW" sz="1800" kern="0" dirty="0">
              <a:latin typeface="微軟正黑體" pitchFamily="34" charset="-120"/>
              <a:ea typeface="微軟正黑體" pitchFamily="34" charset="-120"/>
            </a:endParaRPr>
          </a:p>
        </p:txBody>
      </p:sp>
      <p:grpSp>
        <p:nvGrpSpPr>
          <p:cNvPr id="56" name="Group 55">
            <a:extLst>
              <a:ext uri="{FF2B5EF4-FFF2-40B4-BE49-F238E27FC236}">
                <a16:creationId xmlns:a16="http://schemas.microsoft.com/office/drawing/2014/main" id="{515F40CD-CA03-47E1-B98A-E9D79B7E2A0F}"/>
              </a:ext>
            </a:extLst>
          </p:cNvPr>
          <p:cNvGrpSpPr/>
          <p:nvPr/>
        </p:nvGrpSpPr>
        <p:grpSpPr>
          <a:xfrm>
            <a:off x="4536689" y="1476375"/>
            <a:ext cx="7576350" cy="1107996"/>
            <a:chOff x="4536689" y="1476375"/>
            <a:chExt cx="7576350" cy="1107996"/>
          </a:xfrm>
        </p:grpSpPr>
        <p:sp>
          <p:nvSpPr>
            <p:cNvPr id="17" name="Content Placeholder 2">
              <a:extLst>
                <a:ext uri="{FF2B5EF4-FFF2-40B4-BE49-F238E27FC236}">
                  <a16:creationId xmlns:a16="http://schemas.microsoft.com/office/drawing/2014/main" id="{37AB1924-33C7-4134-906D-B62284E9F18C}"/>
                </a:ext>
              </a:extLst>
            </p:cNvPr>
            <p:cNvSpPr txBox="1">
              <a:spLocks/>
            </p:cNvSpPr>
            <p:nvPr/>
          </p:nvSpPr>
          <p:spPr bwMode="gray">
            <a:xfrm>
              <a:off x="5413679" y="1476375"/>
              <a:ext cx="2412145" cy="1107996"/>
            </a:xfrm>
            <a:prstGeom prst="rect">
              <a:avLst/>
            </a:prstGeom>
            <a:noFill/>
            <a:effectLst/>
          </p:spPr>
          <p:txBody>
            <a:bodyPr wrap="square" lIns="0" tIns="0" rIns="0" bIns="0">
              <a:spAutoFit/>
            </a:bodyPr>
            <a:lstStyle>
              <a:lvl1pPr marL="182563" indent="-182563" algn="l" rtl="0" eaLnBrk="1" fontAlgn="base" hangingPunct="1">
                <a:spcBef>
                  <a:spcPct val="15000"/>
                </a:spcBef>
                <a:spcAft>
                  <a:spcPct val="15000"/>
                </a:spcAft>
                <a:buFont typeface="Arial" pitchFamily="34" charset="0"/>
                <a:buChar char="•"/>
                <a:defRPr sz="1600">
                  <a:solidFill>
                    <a:schemeClr val="tx1"/>
                  </a:solidFill>
                  <a:latin typeface="+mn-lt"/>
                  <a:ea typeface="+mn-ea"/>
                  <a:cs typeface="+mn-cs"/>
                </a:defRPr>
              </a:lvl1pPr>
              <a:lvl2pPr marL="449263" indent="-198438" algn="l" rtl="0" eaLnBrk="1" fontAlgn="base" hangingPunct="1">
                <a:spcBef>
                  <a:spcPct val="15000"/>
                </a:spcBef>
                <a:spcAft>
                  <a:spcPct val="15000"/>
                </a:spcAft>
                <a:buFont typeface="Arial" pitchFamily="34" charset="0"/>
                <a:buChar char="−"/>
                <a:defRPr sz="1600">
                  <a:solidFill>
                    <a:schemeClr val="tx1"/>
                  </a:solidFill>
                  <a:latin typeface="+mn-lt"/>
                </a:defRPr>
              </a:lvl2pPr>
              <a:lvl3pPr marL="714375" indent="-171450" algn="l" rtl="0" eaLnBrk="1" fontAlgn="base" hangingPunct="1">
                <a:spcBef>
                  <a:spcPct val="15000"/>
                </a:spcBef>
                <a:spcAft>
                  <a:spcPct val="15000"/>
                </a:spcAft>
                <a:buFont typeface="Arial" pitchFamily="34" charset="0"/>
                <a:buChar char="−"/>
                <a:defRPr sz="1600">
                  <a:solidFill>
                    <a:schemeClr val="tx1"/>
                  </a:solidFill>
                  <a:latin typeface="+mn-lt"/>
                </a:defRPr>
              </a:lvl3pPr>
              <a:lvl4pPr marL="989013" indent="-179388" algn="l" rtl="0" eaLnBrk="1" fontAlgn="base" hangingPunct="1">
                <a:spcBef>
                  <a:spcPct val="15000"/>
                </a:spcBef>
                <a:spcAft>
                  <a:spcPct val="15000"/>
                </a:spcAft>
                <a:buFont typeface="Arial" pitchFamily="34" charset="0"/>
                <a:buChar char="−"/>
                <a:defRPr sz="1600">
                  <a:solidFill>
                    <a:schemeClr val="tx1"/>
                  </a:solidFill>
                  <a:latin typeface="+mn-lt"/>
                </a:defRPr>
              </a:lvl4pPr>
              <a:lvl5pPr marL="1255713" indent="-169863" algn="l" rtl="0" eaLnBrk="1" fontAlgn="base" hangingPunct="1">
                <a:spcBef>
                  <a:spcPct val="15000"/>
                </a:spcBef>
                <a:spcAft>
                  <a:spcPct val="15000"/>
                </a:spcAft>
                <a:buFont typeface="Arial" pitchFamily="34" charset="0"/>
                <a:buChar char="−"/>
                <a:defRPr sz="1600" baseline="0">
                  <a:solidFill>
                    <a:schemeClr val="tx1"/>
                  </a:solidFill>
                  <a:latin typeface="+mn-lt"/>
                </a:defRPr>
              </a:lvl5pPr>
              <a:lvl6pPr marL="15208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6pPr>
              <a:lvl7pPr marL="179387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7pPr>
              <a:lvl8pPr marL="20669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8pPr>
              <a:lvl9pPr marL="2327275" indent="-177800" algn="l" rtl="0" eaLnBrk="1" fontAlgn="base" hangingPunct="1">
                <a:spcBef>
                  <a:spcPct val="15000"/>
                </a:spcBef>
                <a:spcAft>
                  <a:spcPct val="15000"/>
                </a:spcAft>
                <a:buFont typeface="Arial" pitchFamily="34" charset="0"/>
                <a:buChar char="–"/>
                <a:defRPr sz="1600" baseline="0">
                  <a:solidFill>
                    <a:schemeClr val="tx1"/>
                  </a:solidFill>
                  <a:latin typeface="+mn-lt"/>
                </a:defRPr>
              </a:lvl9pPr>
            </a:lstStyle>
            <a:p>
              <a:pPr marL="0" indent="0" eaLnBrk="0" hangingPunct="0">
                <a:spcBef>
                  <a:spcPct val="50000"/>
                </a:spcBef>
                <a:spcAft>
                  <a:spcPts val="600"/>
                </a:spcAft>
                <a:buNone/>
                <a:tabLst>
                  <a:tab pos="676275" algn="l"/>
                </a:tabLst>
              </a:pPr>
              <a:r>
                <a:rPr lang="en-US" altLang="ja-JP" sz="3600" b="1" dirty="0">
                  <a:solidFill>
                    <a:schemeClr val="accent4"/>
                  </a:solidFill>
                  <a:ea typeface="MS Mincho" pitchFamily="49" charset="-128"/>
                </a:rPr>
                <a:t>2,200</a:t>
              </a:r>
              <a:r>
                <a:rPr lang="zh-TW" altLang="en-US" sz="1800" dirty="0">
                  <a:latin typeface="微軟正黑體" panose="020B0604030504040204" pitchFamily="34" charset="-120"/>
                  <a:ea typeface="微軟正黑體" panose="020B0604030504040204" pitchFamily="34" charset="-120"/>
                </a:rPr>
                <a:t>客戶</a:t>
              </a:r>
              <a:r>
                <a:rPr lang="en-US" altLang="ja-JP" sz="1800" dirty="0">
                  <a:solidFill>
                    <a:schemeClr val="bg2"/>
                  </a:solidFill>
                  <a:ea typeface="MS Mincho" pitchFamily="49" charset="-128"/>
                </a:rPr>
                <a:t> </a:t>
              </a:r>
              <a:br>
                <a:rPr lang="en-US" altLang="ja-JP" sz="1800" dirty="0">
                  <a:solidFill>
                    <a:schemeClr val="bg2"/>
                  </a:solidFill>
                  <a:ea typeface="MS Mincho" pitchFamily="49" charset="-128"/>
                </a:rPr>
              </a:br>
              <a:r>
                <a:rPr lang="de-CH" altLang="ja-JP" sz="3600" b="1" dirty="0">
                  <a:solidFill>
                    <a:schemeClr val="accent4"/>
                  </a:solidFill>
                  <a:ea typeface="MS Mincho" pitchFamily="49" charset="-128"/>
                </a:rPr>
                <a:t>2,100</a:t>
              </a:r>
              <a:r>
                <a:rPr lang="zh-TW" altLang="en-US" sz="1800" dirty="0">
                  <a:latin typeface="微軟正黑體" panose="020B0604030504040204" pitchFamily="34" charset="-120"/>
                  <a:ea typeface="微軟正黑體" panose="020B0604030504040204" pitchFamily="34" charset="-120"/>
                </a:rPr>
                <a:t>供應商</a:t>
              </a:r>
              <a:endParaRPr lang="en-US" altLang="ja-JP" sz="1800" dirty="0">
                <a:latin typeface="微軟正黑體" panose="020B0604030504040204" pitchFamily="34" charset="-120"/>
                <a:ea typeface="微軟正黑體" panose="020B0604030504040204" pitchFamily="34" charset="-120"/>
              </a:endParaRPr>
            </a:p>
          </p:txBody>
        </p:sp>
        <p:pic>
          <p:nvPicPr>
            <p:cNvPr id="2" name="Graphic 1">
              <a:extLst>
                <a:ext uri="{FF2B5EF4-FFF2-40B4-BE49-F238E27FC236}">
                  <a16:creationId xmlns:a16="http://schemas.microsoft.com/office/drawing/2014/main" id="{A062B823-8F6F-4AE2-921D-96FC141A1F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6689" y="1621899"/>
              <a:ext cx="685800" cy="409575"/>
            </a:xfrm>
            <a:prstGeom prst="rect">
              <a:avLst/>
            </a:prstGeom>
          </p:spPr>
        </p:pic>
        <p:sp>
          <p:nvSpPr>
            <p:cNvPr id="20" name="Content Placeholder 2">
              <a:extLst>
                <a:ext uri="{FF2B5EF4-FFF2-40B4-BE49-F238E27FC236}">
                  <a16:creationId xmlns:a16="http://schemas.microsoft.com/office/drawing/2014/main" id="{57DD3EB9-8892-4BD1-9F4E-542DA4568DEB}"/>
                </a:ext>
              </a:extLst>
            </p:cNvPr>
            <p:cNvSpPr txBox="1">
              <a:spLocks/>
            </p:cNvSpPr>
            <p:nvPr/>
          </p:nvSpPr>
          <p:spPr bwMode="gray">
            <a:xfrm>
              <a:off x="9697439" y="1476375"/>
              <a:ext cx="2415600" cy="830997"/>
            </a:xfrm>
            <a:prstGeom prst="rect">
              <a:avLst/>
            </a:prstGeom>
            <a:noFill/>
            <a:effectLst/>
          </p:spPr>
          <p:txBody>
            <a:bodyPr wrap="square" lIns="0" tIns="0" rIns="0" bIns="0">
              <a:spAutoFit/>
            </a:bodyPr>
            <a:lstStyle>
              <a:lvl1pPr marL="182563" indent="-182563" algn="l" rtl="0" eaLnBrk="1" fontAlgn="base" hangingPunct="1">
                <a:spcBef>
                  <a:spcPct val="15000"/>
                </a:spcBef>
                <a:spcAft>
                  <a:spcPct val="15000"/>
                </a:spcAft>
                <a:buFont typeface="Arial" pitchFamily="34" charset="0"/>
                <a:buChar char="•"/>
                <a:defRPr sz="1600">
                  <a:solidFill>
                    <a:schemeClr val="tx1"/>
                  </a:solidFill>
                  <a:latin typeface="+mn-lt"/>
                  <a:ea typeface="+mn-ea"/>
                  <a:cs typeface="+mn-cs"/>
                </a:defRPr>
              </a:lvl1pPr>
              <a:lvl2pPr marL="449263" indent="-198438" algn="l" rtl="0" eaLnBrk="1" fontAlgn="base" hangingPunct="1">
                <a:spcBef>
                  <a:spcPct val="15000"/>
                </a:spcBef>
                <a:spcAft>
                  <a:spcPct val="15000"/>
                </a:spcAft>
                <a:buFont typeface="Arial" pitchFamily="34" charset="0"/>
                <a:buChar char="−"/>
                <a:defRPr sz="1600">
                  <a:solidFill>
                    <a:schemeClr val="tx1"/>
                  </a:solidFill>
                  <a:latin typeface="+mn-lt"/>
                </a:defRPr>
              </a:lvl2pPr>
              <a:lvl3pPr marL="714375" indent="-171450" algn="l" rtl="0" eaLnBrk="1" fontAlgn="base" hangingPunct="1">
                <a:spcBef>
                  <a:spcPct val="15000"/>
                </a:spcBef>
                <a:spcAft>
                  <a:spcPct val="15000"/>
                </a:spcAft>
                <a:buFont typeface="Arial" pitchFamily="34" charset="0"/>
                <a:buChar char="−"/>
                <a:defRPr sz="1600">
                  <a:solidFill>
                    <a:schemeClr val="tx1"/>
                  </a:solidFill>
                  <a:latin typeface="+mn-lt"/>
                </a:defRPr>
              </a:lvl3pPr>
              <a:lvl4pPr marL="989013" indent="-179388" algn="l" rtl="0" eaLnBrk="1" fontAlgn="base" hangingPunct="1">
                <a:spcBef>
                  <a:spcPct val="15000"/>
                </a:spcBef>
                <a:spcAft>
                  <a:spcPct val="15000"/>
                </a:spcAft>
                <a:buFont typeface="Arial" pitchFamily="34" charset="0"/>
                <a:buChar char="−"/>
                <a:defRPr sz="1600">
                  <a:solidFill>
                    <a:schemeClr val="tx1"/>
                  </a:solidFill>
                  <a:latin typeface="+mn-lt"/>
                </a:defRPr>
              </a:lvl4pPr>
              <a:lvl5pPr marL="1255713" indent="-169863" algn="l" rtl="0" eaLnBrk="1" fontAlgn="base" hangingPunct="1">
                <a:spcBef>
                  <a:spcPct val="15000"/>
                </a:spcBef>
                <a:spcAft>
                  <a:spcPct val="15000"/>
                </a:spcAft>
                <a:buFont typeface="Arial" pitchFamily="34" charset="0"/>
                <a:buChar char="−"/>
                <a:defRPr sz="1600" baseline="0">
                  <a:solidFill>
                    <a:schemeClr val="tx1"/>
                  </a:solidFill>
                  <a:latin typeface="+mn-lt"/>
                </a:defRPr>
              </a:lvl5pPr>
              <a:lvl6pPr marL="15208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6pPr>
              <a:lvl7pPr marL="179387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7pPr>
              <a:lvl8pPr marL="20669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8pPr>
              <a:lvl9pPr marL="2327275" indent="-177800" algn="l" rtl="0" eaLnBrk="1" fontAlgn="base" hangingPunct="1">
                <a:spcBef>
                  <a:spcPct val="15000"/>
                </a:spcBef>
                <a:spcAft>
                  <a:spcPct val="15000"/>
                </a:spcAft>
                <a:buFont typeface="Arial" pitchFamily="34" charset="0"/>
                <a:buChar char="–"/>
                <a:defRPr sz="1600" baseline="0">
                  <a:solidFill>
                    <a:schemeClr val="tx1"/>
                  </a:solidFill>
                  <a:latin typeface="+mn-lt"/>
                </a:defRPr>
              </a:lvl9pPr>
            </a:lstStyle>
            <a:p>
              <a:pPr marL="0" indent="0" eaLnBrk="0" hangingPunct="0">
                <a:spcBef>
                  <a:spcPct val="50000"/>
                </a:spcBef>
                <a:spcAft>
                  <a:spcPts val="600"/>
                </a:spcAft>
                <a:buNone/>
                <a:tabLst>
                  <a:tab pos="676275" algn="l"/>
                </a:tabLst>
              </a:pPr>
              <a:r>
                <a:rPr lang="en-US" altLang="ja-JP" sz="3600" b="1" dirty="0">
                  <a:solidFill>
                    <a:schemeClr val="accent4"/>
                  </a:solidFill>
                  <a:ea typeface="MS Mincho" pitchFamily="49" charset="-128"/>
                </a:rPr>
                <a:t>2,400</a:t>
              </a:r>
              <a:r>
                <a:rPr lang="zh-TW" altLang="en-US" sz="1800" dirty="0">
                  <a:latin typeface="微軟正黑體" panose="020B0604030504040204" pitchFamily="34" charset="-120"/>
                  <a:ea typeface="微軟正黑體" panose="020B0604030504040204" pitchFamily="34" charset="-120"/>
                </a:rPr>
                <a:t>萬筆</a:t>
              </a:r>
              <a:r>
                <a:rPr lang="en-US" altLang="ja-JP" sz="3600" b="1" dirty="0">
                  <a:solidFill>
                    <a:schemeClr val="accent4"/>
                  </a:solidFill>
                  <a:ea typeface="MS Mincho" pitchFamily="49" charset="-128"/>
                </a:rPr>
                <a:t> </a:t>
              </a:r>
              <a:br>
                <a:rPr lang="en-US" altLang="ja-JP" sz="1800" b="1" dirty="0">
                  <a:solidFill>
                    <a:schemeClr val="bg2"/>
                  </a:solidFill>
                  <a:ea typeface="MS Mincho" pitchFamily="49" charset="-128"/>
                </a:rPr>
              </a:br>
              <a:r>
                <a:rPr lang="zh-TW" altLang="en-US" sz="1800" dirty="0">
                  <a:latin typeface="微軟正黑體" panose="020B0604030504040204" pitchFamily="34" charset="-120"/>
                  <a:ea typeface="微軟正黑體" panose="020B0604030504040204" pitchFamily="34" charset="-120"/>
                </a:rPr>
                <a:t>每年交易量</a:t>
              </a:r>
              <a:endParaRPr lang="en-US" altLang="ja-JP" sz="1800" dirty="0">
                <a:latin typeface="微軟正黑體" panose="020B0604030504040204" pitchFamily="34" charset="-120"/>
                <a:ea typeface="微軟正黑體" panose="020B0604030504040204" pitchFamily="34" charset="-120"/>
              </a:endParaRPr>
            </a:p>
          </p:txBody>
        </p:sp>
        <p:grpSp>
          <p:nvGrpSpPr>
            <p:cNvPr id="45" name="Group 44">
              <a:extLst>
                <a:ext uri="{FF2B5EF4-FFF2-40B4-BE49-F238E27FC236}">
                  <a16:creationId xmlns:a16="http://schemas.microsoft.com/office/drawing/2014/main" id="{A413552D-6B1A-453A-B7F0-E29B04E9EBAF}"/>
                </a:ext>
              </a:extLst>
            </p:cNvPr>
            <p:cNvGrpSpPr/>
            <p:nvPr/>
          </p:nvGrpSpPr>
          <p:grpSpPr>
            <a:xfrm>
              <a:off x="8812670" y="1625302"/>
              <a:ext cx="440148" cy="402768"/>
              <a:chOff x="8257696" y="1722431"/>
              <a:chExt cx="373985" cy="342225"/>
            </a:xfrm>
          </p:grpSpPr>
          <p:sp>
            <p:nvSpPr>
              <p:cNvPr id="41" name="Freeform: Shape 40">
                <a:extLst>
                  <a:ext uri="{FF2B5EF4-FFF2-40B4-BE49-F238E27FC236}">
                    <a16:creationId xmlns:a16="http://schemas.microsoft.com/office/drawing/2014/main" id="{25CB7674-18EE-4EDF-B5E5-8BBA92A4BB6F}"/>
                  </a:ext>
                </a:extLst>
              </p:cNvPr>
              <p:cNvSpPr/>
              <p:nvPr/>
            </p:nvSpPr>
            <p:spPr>
              <a:xfrm>
                <a:off x="8538347" y="1745212"/>
                <a:ext cx="93334" cy="93334"/>
              </a:xfrm>
              <a:custGeom>
                <a:avLst/>
                <a:gdLst>
                  <a:gd name="connsiteX0" fmla="*/ 0 w 93334"/>
                  <a:gd name="connsiteY0" fmla="*/ 93334 h 93334"/>
                  <a:gd name="connsiteX1" fmla="*/ 93334 w 93334"/>
                  <a:gd name="connsiteY1" fmla="*/ 93334 h 93334"/>
                  <a:gd name="connsiteX2" fmla="*/ 93334 w 93334"/>
                  <a:gd name="connsiteY2" fmla="*/ 0 h 93334"/>
                </a:gdLst>
                <a:ahLst/>
                <a:cxnLst>
                  <a:cxn ang="0">
                    <a:pos x="connsiteX0" y="connsiteY0"/>
                  </a:cxn>
                  <a:cxn ang="0">
                    <a:pos x="connsiteX1" y="connsiteY1"/>
                  </a:cxn>
                  <a:cxn ang="0">
                    <a:pos x="connsiteX2" y="connsiteY2"/>
                  </a:cxn>
                </a:cxnLst>
                <a:rect l="l" t="t" r="r" b="b"/>
                <a:pathLst>
                  <a:path w="93334" h="93334">
                    <a:moveTo>
                      <a:pt x="0" y="93334"/>
                    </a:moveTo>
                    <a:lnTo>
                      <a:pt x="93334" y="93334"/>
                    </a:lnTo>
                    <a:lnTo>
                      <a:pt x="93334" y="0"/>
                    </a:lnTo>
                  </a:path>
                </a:pathLst>
              </a:custGeom>
              <a:noFill/>
              <a:ln w="44450" cap="rnd">
                <a:solidFill>
                  <a:schemeClr val="accent3"/>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8B83FB72-6B25-4933-BD0E-6F583FC3B4E2}"/>
                  </a:ext>
                </a:extLst>
              </p:cNvPr>
              <p:cNvSpPr/>
              <p:nvPr/>
            </p:nvSpPr>
            <p:spPr>
              <a:xfrm>
                <a:off x="8323694" y="1722431"/>
                <a:ext cx="307987" cy="116114"/>
              </a:xfrm>
              <a:custGeom>
                <a:avLst/>
                <a:gdLst>
                  <a:gd name="connsiteX0" fmla="*/ 0 w 307987"/>
                  <a:gd name="connsiteY0" fmla="*/ 50118 h 116114"/>
                  <a:gd name="connsiteX1" fmla="*/ 241989 w 307987"/>
                  <a:gd name="connsiteY1" fmla="*/ 50118 h 116114"/>
                  <a:gd name="connsiteX2" fmla="*/ 307988 w 307987"/>
                  <a:gd name="connsiteY2" fmla="*/ 116115 h 116114"/>
                </a:gdLst>
                <a:ahLst/>
                <a:cxnLst>
                  <a:cxn ang="0">
                    <a:pos x="connsiteX0" y="connsiteY0"/>
                  </a:cxn>
                  <a:cxn ang="0">
                    <a:pos x="connsiteX1" y="connsiteY1"/>
                  </a:cxn>
                  <a:cxn ang="0">
                    <a:pos x="connsiteX2" y="connsiteY2"/>
                  </a:cxn>
                </a:cxnLst>
                <a:rect l="l" t="t" r="r" b="b"/>
                <a:pathLst>
                  <a:path w="307987" h="116114">
                    <a:moveTo>
                      <a:pt x="0" y="50118"/>
                    </a:moveTo>
                    <a:cubicBezTo>
                      <a:pt x="66824" y="-16706"/>
                      <a:pt x="175166" y="-16706"/>
                      <a:pt x="241989" y="50118"/>
                    </a:cubicBezTo>
                    <a:lnTo>
                      <a:pt x="307988" y="116115"/>
                    </a:lnTo>
                  </a:path>
                </a:pathLst>
              </a:custGeom>
              <a:noFill/>
              <a:ln w="44450" cap="rnd">
                <a:solidFill>
                  <a:schemeClr val="accent3"/>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16DC49EC-08B9-4458-90F3-02E866F0F272}"/>
                  </a:ext>
                </a:extLst>
              </p:cNvPr>
              <p:cNvSpPr/>
              <p:nvPr/>
            </p:nvSpPr>
            <p:spPr>
              <a:xfrm>
                <a:off x="8257696" y="1948541"/>
                <a:ext cx="93334" cy="93334"/>
              </a:xfrm>
              <a:custGeom>
                <a:avLst/>
                <a:gdLst>
                  <a:gd name="connsiteX0" fmla="*/ 93334 w 93334"/>
                  <a:gd name="connsiteY0" fmla="*/ 0 h 93334"/>
                  <a:gd name="connsiteX1" fmla="*/ 0 w 93334"/>
                  <a:gd name="connsiteY1" fmla="*/ 0 h 93334"/>
                  <a:gd name="connsiteX2" fmla="*/ 0 w 93334"/>
                  <a:gd name="connsiteY2" fmla="*/ 93334 h 93334"/>
                </a:gdLst>
                <a:ahLst/>
                <a:cxnLst>
                  <a:cxn ang="0">
                    <a:pos x="connsiteX0" y="connsiteY0"/>
                  </a:cxn>
                  <a:cxn ang="0">
                    <a:pos x="connsiteX1" y="connsiteY1"/>
                  </a:cxn>
                  <a:cxn ang="0">
                    <a:pos x="connsiteX2" y="connsiteY2"/>
                  </a:cxn>
                </a:cxnLst>
                <a:rect l="l" t="t" r="r" b="b"/>
                <a:pathLst>
                  <a:path w="93334" h="93334">
                    <a:moveTo>
                      <a:pt x="93334" y="0"/>
                    </a:moveTo>
                    <a:lnTo>
                      <a:pt x="0" y="0"/>
                    </a:lnTo>
                    <a:lnTo>
                      <a:pt x="0" y="93334"/>
                    </a:lnTo>
                  </a:path>
                </a:pathLst>
              </a:custGeom>
              <a:noFill/>
              <a:ln w="44450" cap="rnd">
                <a:solidFill>
                  <a:schemeClr val="accent3"/>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359C4D1B-C8A2-449D-90FF-1B8087D4D730}"/>
                  </a:ext>
                </a:extLst>
              </p:cNvPr>
              <p:cNvSpPr/>
              <p:nvPr/>
            </p:nvSpPr>
            <p:spPr>
              <a:xfrm>
                <a:off x="8257696" y="1948541"/>
                <a:ext cx="307986" cy="116115"/>
              </a:xfrm>
              <a:custGeom>
                <a:avLst/>
                <a:gdLst>
                  <a:gd name="connsiteX0" fmla="*/ 307986 w 307986"/>
                  <a:gd name="connsiteY0" fmla="*/ 65997 h 116115"/>
                  <a:gd name="connsiteX1" fmla="*/ 65997 w 307986"/>
                  <a:gd name="connsiteY1" fmla="*/ 65997 h 116115"/>
                  <a:gd name="connsiteX2" fmla="*/ 0 w 307986"/>
                  <a:gd name="connsiteY2" fmla="*/ 0 h 116115"/>
                </a:gdLst>
                <a:ahLst/>
                <a:cxnLst>
                  <a:cxn ang="0">
                    <a:pos x="connsiteX0" y="connsiteY0"/>
                  </a:cxn>
                  <a:cxn ang="0">
                    <a:pos x="connsiteX1" y="connsiteY1"/>
                  </a:cxn>
                  <a:cxn ang="0">
                    <a:pos x="connsiteX2" y="connsiteY2"/>
                  </a:cxn>
                </a:cxnLst>
                <a:rect l="l" t="t" r="r" b="b"/>
                <a:pathLst>
                  <a:path w="307986" h="116115">
                    <a:moveTo>
                      <a:pt x="307986" y="65997"/>
                    </a:moveTo>
                    <a:cubicBezTo>
                      <a:pt x="241163" y="132822"/>
                      <a:pt x="132821" y="132822"/>
                      <a:pt x="65997" y="65997"/>
                    </a:cubicBezTo>
                    <a:lnTo>
                      <a:pt x="0" y="0"/>
                    </a:lnTo>
                  </a:path>
                </a:pathLst>
              </a:custGeom>
              <a:noFill/>
              <a:ln w="44450" cap="rnd">
                <a:solidFill>
                  <a:schemeClr val="accent3"/>
                </a:solidFill>
                <a:prstDash val="solid"/>
                <a:round/>
              </a:ln>
            </p:spPr>
            <p:txBody>
              <a:bodyPr rtlCol="0" anchor="ctr"/>
              <a:lstStyle/>
              <a:p>
                <a:endParaRPr lang="en-US"/>
              </a:p>
            </p:txBody>
          </p:sp>
        </p:grpSp>
      </p:grpSp>
      <p:grpSp>
        <p:nvGrpSpPr>
          <p:cNvPr id="55" name="Group 54">
            <a:extLst>
              <a:ext uri="{FF2B5EF4-FFF2-40B4-BE49-F238E27FC236}">
                <a16:creationId xmlns:a16="http://schemas.microsoft.com/office/drawing/2014/main" id="{BB01494C-821C-41D2-AF80-855C7ACB4B52}"/>
              </a:ext>
            </a:extLst>
          </p:cNvPr>
          <p:cNvGrpSpPr/>
          <p:nvPr/>
        </p:nvGrpSpPr>
        <p:grpSpPr>
          <a:xfrm>
            <a:off x="371476" y="3383994"/>
            <a:ext cx="11741563" cy="1323439"/>
            <a:chOff x="371476" y="3192527"/>
            <a:chExt cx="11741563" cy="1323439"/>
          </a:xfrm>
        </p:grpSpPr>
        <p:sp>
          <p:nvSpPr>
            <p:cNvPr id="16" name="Content Placeholder 2">
              <a:extLst>
                <a:ext uri="{FF2B5EF4-FFF2-40B4-BE49-F238E27FC236}">
                  <a16:creationId xmlns:a16="http://schemas.microsoft.com/office/drawing/2014/main" id="{F0B56F71-E35C-4431-B2EF-C05ECDE7DCEF}"/>
                </a:ext>
              </a:extLst>
            </p:cNvPr>
            <p:cNvSpPr txBox="1">
              <a:spLocks/>
            </p:cNvSpPr>
            <p:nvPr/>
          </p:nvSpPr>
          <p:spPr bwMode="gray">
            <a:xfrm>
              <a:off x="1133394" y="3192527"/>
              <a:ext cx="2413879" cy="1107996"/>
            </a:xfrm>
            <a:prstGeom prst="rect">
              <a:avLst/>
            </a:prstGeom>
            <a:noFill/>
            <a:effectLst/>
          </p:spPr>
          <p:txBody>
            <a:bodyPr wrap="square" lIns="0" tIns="0" rIns="0" bIns="0">
              <a:spAutoFit/>
            </a:bodyPr>
            <a:lstStyle>
              <a:lvl1pPr marL="182563" indent="-182563" algn="l" rtl="0" eaLnBrk="1" fontAlgn="base" hangingPunct="1">
                <a:spcBef>
                  <a:spcPct val="15000"/>
                </a:spcBef>
                <a:spcAft>
                  <a:spcPct val="15000"/>
                </a:spcAft>
                <a:buFont typeface="Arial" pitchFamily="34" charset="0"/>
                <a:buChar char="•"/>
                <a:defRPr sz="1600">
                  <a:solidFill>
                    <a:schemeClr val="tx1"/>
                  </a:solidFill>
                  <a:latin typeface="+mn-lt"/>
                  <a:ea typeface="+mn-ea"/>
                  <a:cs typeface="+mn-cs"/>
                </a:defRPr>
              </a:lvl1pPr>
              <a:lvl2pPr marL="449263" indent="-198438" algn="l" rtl="0" eaLnBrk="1" fontAlgn="base" hangingPunct="1">
                <a:spcBef>
                  <a:spcPct val="15000"/>
                </a:spcBef>
                <a:spcAft>
                  <a:spcPct val="15000"/>
                </a:spcAft>
                <a:buFont typeface="Arial" pitchFamily="34" charset="0"/>
                <a:buChar char="−"/>
                <a:defRPr sz="1600">
                  <a:solidFill>
                    <a:schemeClr val="tx1"/>
                  </a:solidFill>
                  <a:latin typeface="+mn-lt"/>
                </a:defRPr>
              </a:lvl2pPr>
              <a:lvl3pPr marL="714375" indent="-171450" algn="l" rtl="0" eaLnBrk="1" fontAlgn="base" hangingPunct="1">
                <a:spcBef>
                  <a:spcPct val="15000"/>
                </a:spcBef>
                <a:spcAft>
                  <a:spcPct val="15000"/>
                </a:spcAft>
                <a:buFont typeface="Arial" pitchFamily="34" charset="0"/>
                <a:buChar char="−"/>
                <a:defRPr sz="1600">
                  <a:solidFill>
                    <a:schemeClr val="tx1"/>
                  </a:solidFill>
                  <a:latin typeface="+mn-lt"/>
                </a:defRPr>
              </a:lvl3pPr>
              <a:lvl4pPr marL="989013" indent="-179388" algn="l" rtl="0" eaLnBrk="1" fontAlgn="base" hangingPunct="1">
                <a:spcBef>
                  <a:spcPct val="15000"/>
                </a:spcBef>
                <a:spcAft>
                  <a:spcPct val="15000"/>
                </a:spcAft>
                <a:buFont typeface="Arial" pitchFamily="34" charset="0"/>
                <a:buChar char="−"/>
                <a:defRPr sz="1600">
                  <a:solidFill>
                    <a:schemeClr val="tx1"/>
                  </a:solidFill>
                  <a:latin typeface="+mn-lt"/>
                </a:defRPr>
              </a:lvl4pPr>
              <a:lvl5pPr marL="1255713" indent="-169863" algn="l" rtl="0" eaLnBrk="1" fontAlgn="base" hangingPunct="1">
                <a:spcBef>
                  <a:spcPct val="15000"/>
                </a:spcBef>
                <a:spcAft>
                  <a:spcPct val="15000"/>
                </a:spcAft>
                <a:buFont typeface="Arial" pitchFamily="34" charset="0"/>
                <a:buChar char="−"/>
                <a:defRPr sz="1600" baseline="0">
                  <a:solidFill>
                    <a:schemeClr val="tx1"/>
                  </a:solidFill>
                  <a:latin typeface="+mn-lt"/>
                </a:defRPr>
              </a:lvl5pPr>
              <a:lvl6pPr marL="15208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6pPr>
              <a:lvl7pPr marL="179387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7pPr>
              <a:lvl8pPr marL="20669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8pPr>
              <a:lvl9pPr marL="2327275" indent="-177800" algn="l" rtl="0" eaLnBrk="1" fontAlgn="base" hangingPunct="1">
                <a:spcBef>
                  <a:spcPct val="15000"/>
                </a:spcBef>
                <a:spcAft>
                  <a:spcPct val="15000"/>
                </a:spcAft>
                <a:buFont typeface="Arial" pitchFamily="34" charset="0"/>
                <a:buChar char="–"/>
                <a:defRPr sz="1600" baseline="0">
                  <a:solidFill>
                    <a:schemeClr val="tx1"/>
                  </a:solidFill>
                  <a:latin typeface="+mn-lt"/>
                </a:defRPr>
              </a:lvl9pPr>
            </a:lstStyle>
            <a:p>
              <a:pPr marL="0" indent="0" eaLnBrk="0" hangingPunct="0">
                <a:spcBef>
                  <a:spcPct val="50000"/>
                </a:spcBef>
                <a:spcAft>
                  <a:spcPts val="600"/>
                </a:spcAft>
                <a:buNone/>
                <a:tabLst>
                  <a:tab pos="676275" algn="l"/>
                </a:tabLst>
              </a:pPr>
              <a:r>
                <a:rPr lang="zh-TW" altLang="en-US" sz="1800" kern="0" dirty="0">
                  <a:latin typeface="微軟正黑體" panose="020B0604030504040204" pitchFamily="34" charset="-120"/>
                  <a:ea typeface="微軟正黑體" panose="020B0604030504040204" pitchFamily="34" charset="-120"/>
                </a:rPr>
                <a:t>瑞士法郎           </a:t>
              </a:r>
              <a:r>
                <a:rPr lang="en-US" altLang="ja-JP" sz="3600" b="1" kern="0" dirty="0">
                  <a:solidFill>
                    <a:schemeClr val="accent4"/>
                  </a:solidFill>
                  <a:ea typeface="MS Mincho" pitchFamily="49" charset="-128"/>
                </a:rPr>
                <a:t>11.3 billion</a:t>
              </a:r>
              <a:r>
                <a:rPr lang="zh-TW" altLang="en-US" sz="1800" kern="0" dirty="0">
                  <a:latin typeface="微軟正黑體" panose="020B0604030504040204" pitchFamily="34" charset="-120"/>
                  <a:ea typeface="微軟正黑體" panose="020B0604030504040204" pitchFamily="34" charset="-120"/>
                </a:rPr>
                <a:t>營收淨額</a:t>
              </a:r>
              <a:r>
                <a:rPr lang="en-US" altLang="ja-JP" sz="1800" kern="0" dirty="0">
                  <a:latin typeface="微軟正黑體" panose="020B0604030504040204" pitchFamily="34" charset="-120"/>
                  <a:ea typeface="微軟正黑體" panose="020B0604030504040204" pitchFamily="34" charset="-120"/>
                </a:rPr>
                <a:t> (2022)</a:t>
              </a:r>
              <a:endParaRPr lang="en-US" altLang="ja-JP" sz="1800" kern="0" baseline="30000" dirty="0">
                <a:latin typeface="微軟正黑體" panose="020B0604030504040204" pitchFamily="34" charset="-120"/>
                <a:ea typeface="微軟正黑體" panose="020B0604030504040204" pitchFamily="34" charset="-120"/>
              </a:endParaRPr>
            </a:p>
          </p:txBody>
        </p:sp>
        <p:pic>
          <p:nvPicPr>
            <p:cNvPr id="3" name="Graphic 2">
              <a:extLst>
                <a:ext uri="{FF2B5EF4-FFF2-40B4-BE49-F238E27FC236}">
                  <a16:creationId xmlns:a16="http://schemas.microsoft.com/office/drawing/2014/main" id="{11C36BAB-25B1-4623-8651-CB269E825C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476" y="3308239"/>
              <a:ext cx="581025" cy="419100"/>
            </a:xfrm>
            <a:prstGeom prst="rect">
              <a:avLst/>
            </a:prstGeom>
          </p:spPr>
        </p:pic>
        <p:sp>
          <p:nvSpPr>
            <p:cNvPr id="19" name="Content Placeholder 2">
              <a:extLst>
                <a:ext uri="{FF2B5EF4-FFF2-40B4-BE49-F238E27FC236}">
                  <a16:creationId xmlns:a16="http://schemas.microsoft.com/office/drawing/2014/main" id="{28D61A25-1271-44A1-8840-C31249726E34}"/>
                </a:ext>
              </a:extLst>
            </p:cNvPr>
            <p:cNvSpPr txBox="1">
              <a:spLocks/>
            </p:cNvSpPr>
            <p:nvPr/>
          </p:nvSpPr>
          <p:spPr bwMode="gray">
            <a:xfrm>
              <a:off x="5413679" y="3192527"/>
              <a:ext cx="2413879" cy="1323439"/>
            </a:xfrm>
            <a:prstGeom prst="rect">
              <a:avLst/>
            </a:prstGeom>
            <a:noFill/>
            <a:effectLst/>
          </p:spPr>
          <p:txBody>
            <a:bodyPr wrap="square" lIns="0" tIns="0" rIns="0" bIns="0">
              <a:spAutoFit/>
            </a:bodyPr>
            <a:lstStyle>
              <a:lvl1pPr marL="182563" indent="-182563" algn="l" rtl="0" eaLnBrk="1" fontAlgn="base" hangingPunct="1">
                <a:spcBef>
                  <a:spcPct val="15000"/>
                </a:spcBef>
                <a:spcAft>
                  <a:spcPct val="15000"/>
                </a:spcAft>
                <a:buFont typeface="Arial" pitchFamily="34" charset="0"/>
                <a:buChar char="•"/>
                <a:defRPr sz="1600">
                  <a:solidFill>
                    <a:schemeClr val="tx1"/>
                  </a:solidFill>
                  <a:latin typeface="+mn-lt"/>
                  <a:ea typeface="+mn-ea"/>
                  <a:cs typeface="+mn-cs"/>
                </a:defRPr>
              </a:lvl1pPr>
              <a:lvl2pPr marL="449263" indent="-198438" algn="l" rtl="0" eaLnBrk="1" fontAlgn="base" hangingPunct="1">
                <a:spcBef>
                  <a:spcPct val="15000"/>
                </a:spcBef>
                <a:spcAft>
                  <a:spcPct val="15000"/>
                </a:spcAft>
                <a:buFont typeface="Arial" pitchFamily="34" charset="0"/>
                <a:buChar char="−"/>
                <a:defRPr sz="1600">
                  <a:solidFill>
                    <a:schemeClr val="tx1"/>
                  </a:solidFill>
                  <a:latin typeface="+mn-lt"/>
                </a:defRPr>
              </a:lvl2pPr>
              <a:lvl3pPr marL="714375" indent="-171450" algn="l" rtl="0" eaLnBrk="1" fontAlgn="base" hangingPunct="1">
                <a:spcBef>
                  <a:spcPct val="15000"/>
                </a:spcBef>
                <a:spcAft>
                  <a:spcPct val="15000"/>
                </a:spcAft>
                <a:buFont typeface="Arial" pitchFamily="34" charset="0"/>
                <a:buChar char="−"/>
                <a:defRPr sz="1600">
                  <a:solidFill>
                    <a:schemeClr val="tx1"/>
                  </a:solidFill>
                  <a:latin typeface="+mn-lt"/>
                </a:defRPr>
              </a:lvl3pPr>
              <a:lvl4pPr marL="989013" indent="-179388" algn="l" rtl="0" eaLnBrk="1" fontAlgn="base" hangingPunct="1">
                <a:spcBef>
                  <a:spcPct val="15000"/>
                </a:spcBef>
                <a:spcAft>
                  <a:spcPct val="15000"/>
                </a:spcAft>
                <a:buFont typeface="Arial" pitchFamily="34" charset="0"/>
                <a:buChar char="−"/>
                <a:defRPr sz="1600">
                  <a:solidFill>
                    <a:schemeClr val="tx1"/>
                  </a:solidFill>
                  <a:latin typeface="+mn-lt"/>
                </a:defRPr>
              </a:lvl4pPr>
              <a:lvl5pPr marL="1255713" indent="-169863" algn="l" rtl="0" eaLnBrk="1" fontAlgn="base" hangingPunct="1">
                <a:spcBef>
                  <a:spcPct val="15000"/>
                </a:spcBef>
                <a:spcAft>
                  <a:spcPct val="15000"/>
                </a:spcAft>
                <a:buFont typeface="Arial" pitchFamily="34" charset="0"/>
                <a:buChar char="−"/>
                <a:defRPr sz="1600" baseline="0">
                  <a:solidFill>
                    <a:schemeClr val="tx1"/>
                  </a:solidFill>
                  <a:latin typeface="+mn-lt"/>
                </a:defRPr>
              </a:lvl5pPr>
              <a:lvl6pPr marL="15208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6pPr>
              <a:lvl7pPr marL="179387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7pPr>
              <a:lvl8pPr marL="20669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8pPr>
              <a:lvl9pPr marL="2327275" indent="-177800" algn="l" rtl="0" eaLnBrk="1" fontAlgn="base" hangingPunct="1">
                <a:spcBef>
                  <a:spcPct val="15000"/>
                </a:spcBef>
                <a:spcAft>
                  <a:spcPct val="15000"/>
                </a:spcAft>
                <a:buFont typeface="Arial" pitchFamily="34" charset="0"/>
                <a:buChar char="–"/>
                <a:defRPr sz="1600" baseline="0">
                  <a:solidFill>
                    <a:schemeClr val="tx1"/>
                  </a:solidFill>
                  <a:latin typeface="+mn-lt"/>
                </a:defRPr>
              </a:lvl9pPr>
            </a:lstStyle>
            <a:p>
              <a:pPr marL="0" indent="0" eaLnBrk="0" hangingPunct="0">
                <a:spcBef>
                  <a:spcPct val="50000"/>
                </a:spcBef>
                <a:spcAft>
                  <a:spcPts val="600"/>
                </a:spcAft>
                <a:buNone/>
                <a:tabLst>
                  <a:tab pos="676275" algn="l"/>
                </a:tabLst>
              </a:pPr>
              <a:r>
                <a:rPr lang="en-US" altLang="ja-JP" sz="3600" b="1" dirty="0">
                  <a:solidFill>
                    <a:schemeClr val="accent4"/>
                  </a:solidFill>
                  <a:ea typeface="MS Mincho" pitchFamily="49" charset="-128"/>
                </a:rPr>
                <a:t>&gt;10 years</a:t>
              </a:r>
              <a:br>
                <a:rPr lang="en-US" altLang="ja-JP" sz="3600" b="1" dirty="0">
                  <a:solidFill>
                    <a:schemeClr val="accent4"/>
                  </a:solidFill>
                  <a:ea typeface="MS Mincho" pitchFamily="49" charset="-128"/>
                </a:rPr>
              </a:br>
              <a:r>
                <a:rPr lang="en-US" altLang="ja-JP" sz="3600" dirty="0">
                  <a:solidFill>
                    <a:schemeClr val="accent4"/>
                  </a:solidFill>
                  <a:ea typeface="MS Mincho" pitchFamily="49" charset="-128"/>
                </a:rPr>
                <a:t>4 </a:t>
              </a:r>
              <a:r>
                <a:rPr lang="zh-TW" altLang="en-US" sz="1800" kern="0" dirty="0">
                  <a:latin typeface="微軟正黑體" panose="020B0604030504040204" pitchFamily="34" charset="-120"/>
                  <a:ea typeface="微軟正黑體" panose="020B0604030504040204" pitchFamily="34" charset="-120"/>
                </a:rPr>
                <a:t>國家</a:t>
              </a:r>
              <a:br>
                <a:rPr lang="en-US" altLang="ja-JP" sz="2000" b="1" dirty="0">
                  <a:solidFill>
                    <a:schemeClr val="bg2"/>
                  </a:solidFill>
                  <a:ea typeface="MS Mincho" pitchFamily="49" charset="-128"/>
                </a:rPr>
              </a:br>
              <a:r>
                <a:rPr lang="zh-TW" altLang="en-US" sz="1400" dirty="0">
                  <a:latin typeface="微軟正黑體" panose="020B0604030504040204" pitchFamily="34" charset="-120"/>
                  <a:ea typeface="微軟正黑體" panose="020B0604030504040204" pitchFamily="34" charset="-120"/>
                </a:rPr>
                <a:t>平均與客戶的關係</a:t>
              </a:r>
              <a:r>
                <a:rPr lang="en-US" altLang="zh-TW" sz="1400" baseline="30000" dirty="0">
                  <a:latin typeface="微軟正黑體" panose="020B0604030504040204" pitchFamily="34" charset="-120"/>
                  <a:ea typeface="微軟正黑體" panose="020B0604030504040204" pitchFamily="34" charset="-120"/>
                </a:rPr>
                <a:t>(1)</a:t>
              </a:r>
              <a:endParaRPr lang="en-US" altLang="ja-JP" sz="1400" baseline="30000" dirty="0">
                <a:latin typeface="微軟正黑體" panose="020B0604030504040204" pitchFamily="34" charset="-120"/>
                <a:ea typeface="微軟正黑體" panose="020B0604030504040204" pitchFamily="34" charset="-120"/>
              </a:endParaRPr>
            </a:p>
          </p:txBody>
        </p:sp>
        <p:pic>
          <p:nvPicPr>
            <p:cNvPr id="27" name="Graphic 26">
              <a:extLst>
                <a:ext uri="{FF2B5EF4-FFF2-40B4-BE49-F238E27FC236}">
                  <a16:creationId xmlns:a16="http://schemas.microsoft.com/office/drawing/2014/main" id="{359BC524-9BEF-4CF3-BB27-2B80830FBC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6227" y="3284427"/>
              <a:ext cx="466725" cy="466725"/>
            </a:xfrm>
            <a:prstGeom prst="rect">
              <a:avLst/>
            </a:prstGeom>
          </p:spPr>
        </p:pic>
        <p:sp>
          <p:nvSpPr>
            <p:cNvPr id="22" name="Content Placeholder 2">
              <a:extLst>
                <a:ext uri="{FF2B5EF4-FFF2-40B4-BE49-F238E27FC236}">
                  <a16:creationId xmlns:a16="http://schemas.microsoft.com/office/drawing/2014/main" id="{92AF5B5F-9520-49C6-B2CE-7ADCED89F5B7}"/>
                </a:ext>
              </a:extLst>
            </p:cNvPr>
            <p:cNvSpPr txBox="1">
              <a:spLocks/>
            </p:cNvSpPr>
            <p:nvPr/>
          </p:nvSpPr>
          <p:spPr bwMode="gray">
            <a:xfrm>
              <a:off x="9697439" y="3192527"/>
              <a:ext cx="2415600" cy="830997"/>
            </a:xfrm>
            <a:prstGeom prst="rect">
              <a:avLst/>
            </a:prstGeom>
            <a:noFill/>
            <a:effectLst/>
          </p:spPr>
          <p:txBody>
            <a:bodyPr wrap="square" lIns="0" tIns="0" rIns="0" bIns="0">
              <a:spAutoFit/>
            </a:bodyPr>
            <a:lstStyle>
              <a:lvl1pPr marL="182563" indent="-182563" algn="l" rtl="0" eaLnBrk="1" fontAlgn="base" hangingPunct="1">
                <a:spcBef>
                  <a:spcPct val="15000"/>
                </a:spcBef>
                <a:spcAft>
                  <a:spcPct val="15000"/>
                </a:spcAft>
                <a:buFont typeface="Arial" pitchFamily="34" charset="0"/>
                <a:buChar char="•"/>
                <a:defRPr sz="1600">
                  <a:solidFill>
                    <a:schemeClr val="tx1"/>
                  </a:solidFill>
                  <a:latin typeface="+mn-lt"/>
                  <a:ea typeface="+mn-ea"/>
                  <a:cs typeface="+mn-cs"/>
                </a:defRPr>
              </a:lvl1pPr>
              <a:lvl2pPr marL="449263" indent="-198438" algn="l" rtl="0" eaLnBrk="1" fontAlgn="base" hangingPunct="1">
                <a:spcBef>
                  <a:spcPct val="15000"/>
                </a:spcBef>
                <a:spcAft>
                  <a:spcPct val="15000"/>
                </a:spcAft>
                <a:buFont typeface="Arial" pitchFamily="34" charset="0"/>
                <a:buChar char="−"/>
                <a:defRPr sz="1600">
                  <a:solidFill>
                    <a:schemeClr val="tx1"/>
                  </a:solidFill>
                  <a:latin typeface="+mn-lt"/>
                </a:defRPr>
              </a:lvl2pPr>
              <a:lvl3pPr marL="714375" indent="-171450" algn="l" rtl="0" eaLnBrk="1" fontAlgn="base" hangingPunct="1">
                <a:spcBef>
                  <a:spcPct val="15000"/>
                </a:spcBef>
                <a:spcAft>
                  <a:spcPct val="15000"/>
                </a:spcAft>
                <a:buFont typeface="Arial" pitchFamily="34" charset="0"/>
                <a:buChar char="−"/>
                <a:defRPr sz="1600">
                  <a:solidFill>
                    <a:schemeClr val="tx1"/>
                  </a:solidFill>
                  <a:latin typeface="+mn-lt"/>
                </a:defRPr>
              </a:lvl3pPr>
              <a:lvl4pPr marL="989013" indent="-179388" algn="l" rtl="0" eaLnBrk="1" fontAlgn="base" hangingPunct="1">
                <a:spcBef>
                  <a:spcPct val="15000"/>
                </a:spcBef>
                <a:spcAft>
                  <a:spcPct val="15000"/>
                </a:spcAft>
                <a:buFont typeface="Arial" pitchFamily="34" charset="0"/>
                <a:buChar char="−"/>
                <a:defRPr sz="1600">
                  <a:solidFill>
                    <a:schemeClr val="tx1"/>
                  </a:solidFill>
                  <a:latin typeface="+mn-lt"/>
                </a:defRPr>
              </a:lvl4pPr>
              <a:lvl5pPr marL="1255713" indent="-169863" algn="l" rtl="0" eaLnBrk="1" fontAlgn="base" hangingPunct="1">
                <a:spcBef>
                  <a:spcPct val="15000"/>
                </a:spcBef>
                <a:spcAft>
                  <a:spcPct val="15000"/>
                </a:spcAft>
                <a:buFont typeface="Arial" pitchFamily="34" charset="0"/>
                <a:buChar char="−"/>
                <a:defRPr sz="1600" baseline="0">
                  <a:solidFill>
                    <a:schemeClr val="tx1"/>
                  </a:solidFill>
                  <a:latin typeface="+mn-lt"/>
                </a:defRPr>
              </a:lvl5pPr>
              <a:lvl6pPr marL="15208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6pPr>
              <a:lvl7pPr marL="179387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7pPr>
              <a:lvl8pPr marL="20669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8pPr>
              <a:lvl9pPr marL="2327275" indent="-177800" algn="l" rtl="0" eaLnBrk="1" fontAlgn="base" hangingPunct="1">
                <a:spcBef>
                  <a:spcPct val="15000"/>
                </a:spcBef>
                <a:spcAft>
                  <a:spcPct val="15000"/>
                </a:spcAft>
                <a:buFont typeface="Arial" pitchFamily="34" charset="0"/>
                <a:buChar char="–"/>
                <a:defRPr sz="1600" baseline="0">
                  <a:solidFill>
                    <a:schemeClr val="tx1"/>
                  </a:solidFill>
                  <a:latin typeface="+mn-lt"/>
                </a:defRPr>
              </a:lvl9pPr>
            </a:lstStyle>
            <a:p>
              <a:pPr marL="0" indent="0" eaLnBrk="0" hangingPunct="0">
                <a:spcBef>
                  <a:spcPct val="50000"/>
                </a:spcBef>
                <a:spcAft>
                  <a:spcPts val="600"/>
                </a:spcAft>
                <a:buNone/>
                <a:tabLst>
                  <a:tab pos="676275" algn="l"/>
                </a:tabLst>
              </a:pPr>
              <a:r>
                <a:rPr lang="en-US" altLang="ja-JP" sz="3600" b="1" dirty="0">
                  <a:solidFill>
                    <a:schemeClr val="accent4"/>
                  </a:solidFill>
                  <a:ea typeface="MS Mincho" pitchFamily="49" charset="-128"/>
                </a:rPr>
                <a:t>870</a:t>
              </a:r>
              <a:r>
                <a:rPr lang="en-US" altLang="ja-JP" sz="3600" b="1" dirty="0">
                  <a:solidFill>
                    <a:schemeClr val="bg2"/>
                  </a:solidFill>
                  <a:ea typeface="MS Mincho" pitchFamily="49" charset="-128"/>
                </a:rPr>
                <a:t> </a:t>
              </a:r>
              <a:br>
                <a:rPr lang="en-US" altLang="ja-JP" sz="3600" b="1" dirty="0">
                  <a:solidFill>
                    <a:schemeClr val="bg2"/>
                  </a:solidFill>
                  <a:ea typeface="MS Mincho" pitchFamily="49" charset="-128"/>
                </a:rPr>
              </a:br>
              <a:r>
                <a:rPr lang="zh-TW" altLang="en-US" sz="1800" dirty="0">
                  <a:latin typeface="微軟正黑體" panose="020B0604030504040204" pitchFamily="34" charset="-120"/>
                  <a:ea typeface="微軟正黑體" panose="020B0604030504040204" pitchFamily="34" charset="-120"/>
                </a:rPr>
                <a:t>營業據點</a:t>
              </a:r>
              <a:endParaRPr lang="en-US" altLang="ja-JP" sz="1800" dirty="0">
                <a:latin typeface="微軟正黑體" panose="020B0604030504040204" pitchFamily="34" charset="-120"/>
                <a:ea typeface="微軟正黑體" panose="020B0604030504040204" pitchFamily="34" charset="-120"/>
              </a:endParaRPr>
            </a:p>
          </p:txBody>
        </p:sp>
        <p:pic>
          <p:nvPicPr>
            <p:cNvPr id="46" name="Graphic 45">
              <a:extLst>
                <a:ext uri="{FF2B5EF4-FFF2-40B4-BE49-F238E27FC236}">
                  <a16:creationId xmlns:a16="http://schemas.microsoft.com/office/drawing/2014/main" id="{C3E1954B-62E5-47A8-AA13-EBE7886ED0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12648" y="3274902"/>
              <a:ext cx="581025" cy="485775"/>
            </a:xfrm>
            <a:prstGeom prst="rect">
              <a:avLst/>
            </a:prstGeom>
          </p:spPr>
        </p:pic>
      </p:grpSp>
      <p:sp>
        <p:nvSpPr>
          <p:cNvPr id="18" name="Content Placeholder 2">
            <a:extLst>
              <a:ext uri="{FF2B5EF4-FFF2-40B4-BE49-F238E27FC236}">
                <a16:creationId xmlns:a16="http://schemas.microsoft.com/office/drawing/2014/main" id="{E25974A8-6791-4D5E-91E7-51D686210C47}"/>
              </a:ext>
            </a:extLst>
          </p:cNvPr>
          <p:cNvSpPr txBox="1">
            <a:spLocks/>
          </p:cNvSpPr>
          <p:nvPr/>
        </p:nvSpPr>
        <p:spPr bwMode="gray">
          <a:xfrm>
            <a:off x="1137719" y="5468878"/>
            <a:ext cx="2413879" cy="830997"/>
          </a:xfrm>
          <a:prstGeom prst="rect">
            <a:avLst/>
          </a:prstGeom>
          <a:noFill/>
          <a:effectLst/>
        </p:spPr>
        <p:txBody>
          <a:bodyPr wrap="square" lIns="0" tIns="0" rIns="0" bIns="0">
            <a:spAutoFit/>
          </a:bodyPr>
          <a:lstStyle>
            <a:lvl1pPr marL="182563" indent="-182563" algn="l" rtl="0" eaLnBrk="1" fontAlgn="base" hangingPunct="1">
              <a:spcBef>
                <a:spcPct val="15000"/>
              </a:spcBef>
              <a:spcAft>
                <a:spcPct val="15000"/>
              </a:spcAft>
              <a:buFont typeface="Arial" pitchFamily="34" charset="0"/>
              <a:buChar char="•"/>
              <a:defRPr sz="1600">
                <a:solidFill>
                  <a:schemeClr val="tx1"/>
                </a:solidFill>
                <a:latin typeface="+mn-lt"/>
                <a:ea typeface="+mn-ea"/>
                <a:cs typeface="+mn-cs"/>
              </a:defRPr>
            </a:lvl1pPr>
            <a:lvl2pPr marL="449263" indent="-198438" algn="l" rtl="0" eaLnBrk="1" fontAlgn="base" hangingPunct="1">
              <a:spcBef>
                <a:spcPct val="15000"/>
              </a:spcBef>
              <a:spcAft>
                <a:spcPct val="15000"/>
              </a:spcAft>
              <a:buFont typeface="Arial" pitchFamily="34" charset="0"/>
              <a:buChar char="−"/>
              <a:defRPr sz="1600">
                <a:solidFill>
                  <a:schemeClr val="tx1"/>
                </a:solidFill>
                <a:latin typeface="+mn-lt"/>
              </a:defRPr>
            </a:lvl2pPr>
            <a:lvl3pPr marL="714375" indent="-171450" algn="l" rtl="0" eaLnBrk="1" fontAlgn="base" hangingPunct="1">
              <a:spcBef>
                <a:spcPct val="15000"/>
              </a:spcBef>
              <a:spcAft>
                <a:spcPct val="15000"/>
              </a:spcAft>
              <a:buFont typeface="Arial" pitchFamily="34" charset="0"/>
              <a:buChar char="−"/>
              <a:defRPr sz="1600">
                <a:solidFill>
                  <a:schemeClr val="tx1"/>
                </a:solidFill>
                <a:latin typeface="+mn-lt"/>
              </a:defRPr>
            </a:lvl3pPr>
            <a:lvl4pPr marL="989013" indent="-179388" algn="l" rtl="0" eaLnBrk="1" fontAlgn="base" hangingPunct="1">
              <a:spcBef>
                <a:spcPct val="15000"/>
              </a:spcBef>
              <a:spcAft>
                <a:spcPct val="15000"/>
              </a:spcAft>
              <a:buFont typeface="Arial" pitchFamily="34" charset="0"/>
              <a:buChar char="−"/>
              <a:defRPr sz="1600">
                <a:solidFill>
                  <a:schemeClr val="tx1"/>
                </a:solidFill>
                <a:latin typeface="+mn-lt"/>
              </a:defRPr>
            </a:lvl4pPr>
            <a:lvl5pPr marL="1255713" indent="-169863" algn="l" rtl="0" eaLnBrk="1" fontAlgn="base" hangingPunct="1">
              <a:spcBef>
                <a:spcPct val="15000"/>
              </a:spcBef>
              <a:spcAft>
                <a:spcPct val="15000"/>
              </a:spcAft>
              <a:buFont typeface="Arial" pitchFamily="34" charset="0"/>
              <a:buChar char="−"/>
              <a:defRPr sz="1600" baseline="0">
                <a:solidFill>
                  <a:schemeClr val="tx1"/>
                </a:solidFill>
                <a:latin typeface="+mn-lt"/>
              </a:defRPr>
            </a:lvl5pPr>
            <a:lvl6pPr marL="15208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6pPr>
            <a:lvl7pPr marL="179387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7pPr>
            <a:lvl8pPr marL="20669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8pPr>
            <a:lvl9pPr marL="2327275" indent="-177800" algn="l" rtl="0" eaLnBrk="1" fontAlgn="base" hangingPunct="1">
              <a:spcBef>
                <a:spcPct val="15000"/>
              </a:spcBef>
              <a:spcAft>
                <a:spcPct val="15000"/>
              </a:spcAft>
              <a:buFont typeface="Arial" pitchFamily="34" charset="0"/>
              <a:buChar char="–"/>
              <a:defRPr sz="1600" baseline="0">
                <a:solidFill>
                  <a:schemeClr val="tx1"/>
                </a:solidFill>
                <a:latin typeface="+mn-lt"/>
              </a:defRPr>
            </a:lvl9pPr>
          </a:lstStyle>
          <a:p>
            <a:pPr marL="0" indent="0" eaLnBrk="0" hangingPunct="0">
              <a:spcBef>
                <a:spcPct val="50000"/>
              </a:spcBef>
              <a:spcAft>
                <a:spcPts val="600"/>
              </a:spcAft>
              <a:buNone/>
              <a:tabLst>
                <a:tab pos="676275" algn="l"/>
              </a:tabLst>
            </a:pPr>
            <a:r>
              <a:rPr lang="en-US" altLang="ja-JP" sz="3600" b="1" dirty="0">
                <a:solidFill>
                  <a:schemeClr val="accent4"/>
                </a:solidFill>
                <a:ea typeface="MS Mincho" pitchFamily="49" charset="-128"/>
              </a:rPr>
              <a:t>32,600</a:t>
            </a:r>
            <a:br>
              <a:rPr lang="en-US" altLang="ja-JP" sz="6600" b="1" dirty="0">
                <a:solidFill>
                  <a:schemeClr val="bg2"/>
                </a:solidFill>
                <a:ea typeface="MS Mincho" pitchFamily="49" charset="-128"/>
              </a:rPr>
            </a:br>
            <a:r>
              <a:rPr lang="zh-TW" altLang="en-US" sz="1800" dirty="0">
                <a:latin typeface="微軟正黑體" panose="020B0604030504040204" pitchFamily="34" charset="-120"/>
                <a:ea typeface="微軟正黑體" panose="020B0604030504040204" pitchFamily="34" charset="-120"/>
              </a:rPr>
              <a:t>員工</a:t>
            </a:r>
            <a:endParaRPr lang="en-US" altLang="ja-JP" sz="1800" dirty="0">
              <a:latin typeface="微軟正黑體" panose="020B0604030504040204" pitchFamily="34" charset="-120"/>
              <a:ea typeface="微軟正黑體" panose="020B0604030504040204" pitchFamily="34" charset="-120"/>
            </a:endParaRPr>
          </a:p>
        </p:txBody>
      </p:sp>
      <p:grpSp>
        <p:nvGrpSpPr>
          <p:cNvPr id="26" name="Group 25">
            <a:extLst>
              <a:ext uri="{FF2B5EF4-FFF2-40B4-BE49-F238E27FC236}">
                <a16:creationId xmlns:a16="http://schemas.microsoft.com/office/drawing/2014/main" id="{E54F66B0-18A2-4C9D-99CE-A9BD646F2831}"/>
              </a:ext>
            </a:extLst>
          </p:cNvPr>
          <p:cNvGrpSpPr/>
          <p:nvPr/>
        </p:nvGrpSpPr>
        <p:grpSpPr>
          <a:xfrm>
            <a:off x="422827" y="5550408"/>
            <a:ext cx="478321" cy="398560"/>
            <a:chOff x="308502" y="5200380"/>
            <a:chExt cx="552000" cy="460000"/>
          </a:xfrm>
        </p:grpSpPr>
        <p:sp>
          <p:nvSpPr>
            <p:cNvPr id="8" name="Freeform: Shape 7">
              <a:extLst>
                <a:ext uri="{FF2B5EF4-FFF2-40B4-BE49-F238E27FC236}">
                  <a16:creationId xmlns:a16="http://schemas.microsoft.com/office/drawing/2014/main" id="{29A78EE3-453D-460A-BDC8-0ECA91D618D9}"/>
                </a:ext>
              </a:extLst>
            </p:cNvPr>
            <p:cNvSpPr/>
            <p:nvPr/>
          </p:nvSpPr>
          <p:spPr>
            <a:xfrm>
              <a:off x="653502" y="5384380"/>
              <a:ext cx="115000" cy="2875"/>
            </a:xfrm>
            <a:custGeom>
              <a:avLst/>
              <a:gdLst>
                <a:gd name="connsiteX0" fmla="*/ 0 w 285750"/>
                <a:gd name="connsiteY0" fmla="*/ 0 h 7143"/>
                <a:gd name="connsiteX1" fmla="*/ 285750 w 285750"/>
                <a:gd name="connsiteY1" fmla="*/ 0 h 7143"/>
              </a:gdLst>
              <a:ahLst/>
              <a:cxnLst>
                <a:cxn ang="0">
                  <a:pos x="connsiteX0" y="connsiteY0"/>
                </a:cxn>
                <a:cxn ang="0">
                  <a:pos x="connsiteX1" y="connsiteY1"/>
                </a:cxn>
              </a:cxnLst>
              <a:rect l="l" t="t" r="r" b="b"/>
              <a:pathLst>
                <a:path w="285750" h="7143">
                  <a:moveTo>
                    <a:pt x="0" y="0"/>
                  </a:moveTo>
                  <a:lnTo>
                    <a:pt x="285750" y="0"/>
                  </a:lnTo>
                </a:path>
              </a:pathLst>
            </a:custGeom>
            <a:ln w="44450" cap="rnd">
              <a:solidFill>
                <a:schemeClr val="accent3"/>
              </a:solidFill>
              <a:prstDash val="solid"/>
              <a:round/>
            </a:ln>
          </p:spPr>
          <p:txBody>
            <a:bodyPr rtlCol="0" anchor="ctr"/>
            <a:lstStyle/>
            <a:p>
              <a:endParaRPr lang="en-US"/>
            </a:p>
          </p:txBody>
        </p:sp>
        <p:sp>
          <p:nvSpPr>
            <p:cNvPr id="9" name="Freeform: Shape 8">
              <a:extLst>
                <a:ext uri="{FF2B5EF4-FFF2-40B4-BE49-F238E27FC236}">
                  <a16:creationId xmlns:a16="http://schemas.microsoft.com/office/drawing/2014/main" id="{25BD521C-4295-4AC9-9FEA-0169AC52B6EB}"/>
                </a:ext>
              </a:extLst>
            </p:cNvPr>
            <p:cNvSpPr/>
            <p:nvPr/>
          </p:nvSpPr>
          <p:spPr>
            <a:xfrm>
              <a:off x="653502" y="5476380"/>
              <a:ext cx="115000" cy="2875"/>
            </a:xfrm>
            <a:custGeom>
              <a:avLst/>
              <a:gdLst>
                <a:gd name="connsiteX0" fmla="*/ 0 w 285750"/>
                <a:gd name="connsiteY0" fmla="*/ 0 h 7143"/>
                <a:gd name="connsiteX1" fmla="*/ 285750 w 285750"/>
                <a:gd name="connsiteY1" fmla="*/ 0 h 7143"/>
              </a:gdLst>
              <a:ahLst/>
              <a:cxnLst>
                <a:cxn ang="0">
                  <a:pos x="connsiteX0" y="connsiteY0"/>
                </a:cxn>
                <a:cxn ang="0">
                  <a:pos x="connsiteX1" y="connsiteY1"/>
                </a:cxn>
              </a:cxnLst>
              <a:rect l="l" t="t" r="r" b="b"/>
              <a:pathLst>
                <a:path w="285750" h="7143">
                  <a:moveTo>
                    <a:pt x="0" y="0"/>
                  </a:moveTo>
                  <a:lnTo>
                    <a:pt x="285750" y="0"/>
                  </a:lnTo>
                </a:path>
              </a:pathLst>
            </a:custGeom>
            <a:ln w="44450" cap="rnd">
              <a:solidFill>
                <a:schemeClr val="accent3"/>
              </a:solidFill>
              <a:prstDash val="solid"/>
              <a:round/>
            </a:ln>
          </p:spPr>
          <p:txBody>
            <a:bodyPr rtlCol="0" anchor="ctr"/>
            <a:lstStyle/>
            <a:p>
              <a:endParaRPr lang="en-US"/>
            </a:p>
          </p:txBody>
        </p:sp>
        <p:sp>
          <p:nvSpPr>
            <p:cNvPr id="13" name="Freeform: Shape 12">
              <a:extLst>
                <a:ext uri="{FF2B5EF4-FFF2-40B4-BE49-F238E27FC236}">
                  <a16:creationId xmlns:a16="http://schemas.microsoft.com/office/drawing/2014/main" id="{D5D582D3-C71A-42C5-B636-CBE63BAC596A}"/>
                </a:ext>
              </a:extLst>
            </p:cNvPr>
            <p:cNvSpPr/>
            <p:nvPr/>
          </p:nvSpPr>
          <p:spPr>
            <a:xfrm>
              <a:off x="412291" y="5338380"/>
              <a:ext cx="138000" cy="138000"/>
            </a:xfrm>
            <a:custGeom>
              <a:avLst/>
              <a:gdLst>
                <a:gd name="connsiteX0" fmla="*/ 342900 w 342900"/>
                <a:gd name="connsiteY0" fmla="*/ 171450 h 342900"/>
                <a:gd name="connsiteX1" fmla="*/ 171450 w 342900"/>
                <a:gd name="connsiteY1" fmla="*/ 342900 h 342900"/>
                <a:gd name="connsiteX2" fmla="*/ 0 w 342900"/>
                <a:gd name="connsiteY2" fmla="*/ 171450 h 342900"/>
                <a:gd name="connsiteX3" fmla="*/ 171450 w 342900"/>
                <a:gd name="connsiteY3" fmla="*/ 0 h 342900"/>
                <a:gd name="connsiteX4" fmla="*/ 342900 w 342900"/>
                <a:gd name="connsiteY4" fmla="*/ 17145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42900">
                  <a:moveTo>
                    <a:pt x="342900" y="171450"/>
                  </a:moveTo>
                  <a:cubicBezTo>
                    <a:pt x="342900" y="266139"/>
                    <a:pt x="266139" y="342900"/>
                    <a:pt x="171450" y="342900"/>
                  </a:cubicBezTo>
                  <a:cubicBezTo>
                    <a:pt x="76761" y="342900"/>
                    <a:pt x="0" y="266139"/>
                    <a:pt x="0" y="171450"/>
                  </a:cubicBezTo>
                  <a:cubicBezTo>
                    <a:pt x="0" y="76761"/>
                    <a:pt x="76761" y="0"/>
                    <a:pt x="171450" y="0"/>
                  </a:cubicBezTo>
                  <a:cubicBezTo>
                    <a:pt x="266139" y="0"/>
                    <a:pt x="342900" y="76761"/>
                    <a:pt x="342900" y="171450"/>
                  </a:cubicBezTo>
                  <a:close/>
                </a:path>
              </a:pathLst>
            </a:custGeom>
            <a:noFill/>
            <a:ln w="44450" cap="rnd">
              <a:solidFill>
                <a:schemeClr val="accent3"/>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8B9680D3-5A38-4F45-9287-B7A0DC2A5BEB}"/>
                </a:ext>
              </a:extLst>
            </p:cNvPr>
            <p:cNvSpPr/>
            <p:nvPr/>
          </p:nvSpPr>
          <p:spPr>
            <a:xfrm>
              <a:off x="392189" y="5476358"/>
              <a:ext cx="178202" cy="69022"/>
            </a:xfrm>
            <a:custGeom>
              <a:avLst/>
              <a:gdLst>
                <a:gd name="connsiteX0" fmla="*/ 0 w 442793"/>
                <a:gd name="connsiteY0" fmla="*/ 171505 h 171504"/>
                <a:gd name="connsiteX1" fmla="*/ 278623 w 442793"/>
                <a:gd name="connsiteY1" fmla="*/ 7334 h 171504"/>
                <a:gd name="connsiteX2" fmla="*/ 442793 w 442793"/>
                <a:gd name="connsiteY2" fmla="*/ 171483 h 171504"/>
              </a:gdLst>
              <a:ahLst/>
              <a:cxnLst>
                <a:cxn ang="0">
                  <a:pos x="connsiteX0" y="connsiteY0"/>
                </a:cxn>
                <a:cxn ang="0">
                  <a:pos x="connsiteX1" y="connsiteY1"/>
                </a:cxn>
                <a:cxn ang="0">
                  <a:pos x="connsiteX2" y="connsiteY2"/>
                </a:cxn>
              </a:cxnLst>
              <a:rect l="l" t="t" r="r" b="b"/>
              <a:pathLst>
                <a:path w="442793" h="171504">
                  <a:moveTo>
                    <a:pt x="0" y="171505"/>
                  </a:moveTo>
                  <a:cubicBezTo>
                    <a:pt x="31605" y="49225"/>
                    <a:pt x="156350" y="-24277"/>
                    <a:pt x="278623" y="7334"/>
                  </a:cubicBezTo>
                  <a:cubicBezTo>
                    <a:pt x="359118" y="28137"/>
                    <a:pt x="421976" y="90994"/>
                    <a:pt x="442793" y="171483"/>
                  </a:cubicBezTo>
                </a:path>
              </a:pathLst>
            </a:custGeom>
            <a:noFill/>
            <a:ln w="44450" cap="rnd">
              <a:solidFill>
                <a:schemeClr val="accent3"/>
              </a:solidFill>
              <a:prstDash val="solid"/>
              <a:round/>
            </a:ln>
          </p:spPr>
          <p:txBody>
            <a:bodyPr rtlCol="0" anchor="ctr"/>
            <a:lstStyle/>
            <a:p>
              <a:endParaRPr lang="en-US"/>
            </a:p>
          </p:txBody>
        </p:sp>
        <p:sp>
          <p:nvSpPr>
            <p:cNvPr id="25" name="Freeform: Shape 24">
              <a:extLst>
                <a:ext uri="{FF2B5EF4-FFF2-40B4-BE49-F238E27FC236}">
                  <a16:creationId xmlns:a16="http://schemas.microsoft.com/office/drawing/2014/main" id="{D33887BC-3B6A-4A67-B3CA-9EB0BD12A626}"/>
                </a:ext>
              </a:extLst>
            </p:cNvPr>
            <p:cNvSpPr/>
            <p:nvPr/>
          </p:nvSpPr>
          <p:spPr>
            <a:xfrm>
              <a:off x="308502" y="5200380"/>
              <a:ext cx="552000" cy="460000"/>
            </a:xfrm>
            <a:custGeom>
              <a:avLst/>
              <a:gdLst>
                <a:gd name="connsiteX0" fmla="*/ 1314450 w 1371600"/>
                <a:gd name="connsiteY0" fmla="*/ 0 h 1143000"/>
                <a:gd name="connsiteX1" fmla="*/ 1371600 w 1371600"/>
                <a:gd name="connsiteY1" fmla="*/ 0 h 1143000"/>
                <a:gd name="connsiteX2" fmla="*/ 1371600 w 1371600"/>
                <a:gd name="connsiteY2" fmla="*/ 1143000 h 1143000"/>
                <a:gd name="connsiteX3" fmla="*/ 1314450 w 1371600"/>
                <a:gd name="connsiteY3" fmla="*/ 1143000 h 1143000"/>
                <a:gd name="connsiteX4" fmla="*/ 57150 w 1371600"/>
                <a:gd name="connsiteY4" fmla="*/ 1143000 h 1143000"/>
                <a:gd name="connsiteX5" fmla="*/ 0 w 1371600"/>
                <a:gd name="connsiteY5" fmla="*/ 1143000 h 1143000"/>
                <a:gd name="connsiteX6" fmla="*/ 0 w 1371600"/>
                <a:gd name="connsiteY6" fmla="*/ 0 h 1143000"/>
                <a:gd name="connsiteX7" fmla="*/ 57150 w 1371600"/>
                <a:gd name="connsiteY7"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143000">
                  <a:moveTo>
                    <a:pt x="1314450" y="0"/>
                  </a:moveTo>
                  <a:cubicBezTo>
                    <a:pt x="1346013" y="0"/>
                    <a:pt x="1371600" y="0"/>
                    <a:pt x="1371600" y="0"/>
                  </a:cubicBezTo>
                  <a:lnTo>
                    <a:pt x="1371600" y="1143000"/>
                  </a:lnTo>
                  <a:cubicBezTo>
                    <a:pt x="1371600" y="1143000"/>
                    <a:pt x="1346013" y="1143000"/>
                    <a:pt x="1314450" y="1143000"/>
                  </a:cubicBezTo>
                  <a:lnTo>
                    <a:pt x="57150" y="1143000"/>
                  </a:lnTo>
                  <a:cubicBezTo>
                    <a:pt x="25587" y="1143000"/>
                    <a:pt x="0" y="1143000"/>
                    <a:pt x="0" y="1143000"/>
                  </a:cubicBezTo>
                  <a:lnTo>
                    <a:pt x="0" y="0"/>
                  </a:lnTo>
                  <a:cubicBezTo>
                    <a:pt x="0" y="0"/>
                    <a:pt x="25587" y="0"/>
                    <a:pt x="57150" y="0"/>
                  </a:cubicBezTo>
                  <a:close/>
                </a:path>
              </a:pathLst>
            </a:custGeom>
            <a:noFill/>
            <a:ln w="44450" cap="rnd">
              <a:solidFill>
                <a:schemeClr val="accent3"/>
              </a:solidFill>
              <a:prstDash val="solid"/>
              <a:round/>
            </a:ln>
          </p:spPr>
          <p:txBody>
            <a:bodyPr rtlCol="0" anchor="ctr"/>
            <a:lstStyle/>
            <a:p>
              <a:endParaRPr lang="en-US"/>
            </a:p>
          </p:txBody>
        </p:sp>
      </p:grpSp>
      <p:sp>
        <p:nvSpPr>
          <p:cNvPr id="15" name="Content Placeholder 2">
            <a:extLst>
              <a:ext uri="{FF2B5EF4-FFF2-40B4-BE49-F238E27FC236}">
                <a16:creationId xmlns:a16="http://schemas.microsoft.com/office/drawing/2014/main" id="{AC67FD8C-B8ED-4FE1-A1C5-972EBE2EA257}"/>
              </a:ext>
            </a:extLst>
          </p:cNvPr>
          <p:cNvSpPr txBox="1">
            <a:spLocks/>
          </p:cNvSpPr>
          <p:nvPr/>
        </p:nvSpPr>
        <p:spPr bwMode="gray">
          <a:xfrm>
            <a:off x="5409354" y="5468878"/>
            <a:ext cx="2413879" cy="892552"/>
          </a:xfrm>
          <a:prstGeom prst="rect">
            <a:avLst/>
          </a:prstGeom>
          <a:noFill/>
          <a:effectLst/>
        </p:spPr>
        <p:txBody>
          <a:bodyPr wrap="square" lIns="0" tIns="0" rIns="0" bIns="0">
            <a:spAutoFit/>
          </a:bodyPr>
          <a:lstStyle>
            <a:lvl1pPr marL="182563" indent="-182563" algn="l" rtl="0" eaLnBrk="1" fontAlgn="base" hangingPunct="1">
              <a:spcBef>
                <a:spcPct val="15000"/>
              </a:spcBef>
              <a:spcAft>
                <a:spcPct val="15000"/>
              </a:spcAft>
              <a:buFont typeface="Arial" pitchFamily="34" charset="0"/>
              <a:buChar char="•"/>
              <a:defRPr sz="1600">
                <a:solidFill>
                  <a:schemeClr val="tx1"/>
                </a:solidFill>
                <a:latin typeface="+mn-lt"/>
                <a:ea typeface="+mn-ea"/>
                <a:cs typeface="+mn-cs"/>
              </a:defRPr>
            </a:lvl1pPr>
            <a:lvl2pPr marL="449263" indent="-198438" algn="l" rtl="0" eaLnBrk="1" fontAlgn="base" hangingPunct="1">
              <a:spcBef>
                <a:spcPct val="15000"/>
              </a:spcBef>
              <a:spcAft>
                <a:spcPct val="15000"/>
              </a:spcAft>
              <a:buFont typeface="Arial" pitchFamily="34" charset="0"/>
              <a:buChar char="−"/>
              <a:defRPr sz="1600">
                <a:solidFill>
                  <a:schemeClr val="tx1"/>
                </a:solidFill>
                <a:latin typeface="+mn-lt"/>
              </a:defRPr>
            </a:lvl2pPr>
            <a:lvl3pPr marL="714375" indent="-171450" algn="l" rtl="0" eaLnBrk="1" fontAlgn="base" hangingPunct="1">
              <a:spcBef>
                <a:spcPct val="15000"/>
              </a:spcBef>
              <a:spcAft>
                <a:spcPct val="15000"/>
              </a:spcAft>
              <a:buFont typeface="Arial" pitchFamily="34" charset="0"/>
              <a:buChar char="−"/>
              <a:defRPr sz="1600">
                <a:solidFill>
                  <a:schemeClr val="tx1"/>
                </a:solidFill>
                <a:latin typeface="+mn-lt"/>
              </a:defRPr>
            </a:lvl3pPr>
            <a:lvl4pPr marL="989013" indent="-179388" algn="l" rtl="0" eaLnBrk="1" fontAlgn="base" hangingPunct="1">
              <a:spcBef>
                <a:spcPct val="15000"/>
              </a:spcBef>
              <a:spcAft>
                <a:spcPct val="15000"/>
              </a:spcAft>
              <a:buFont typeface="Arial" pitchFamily="34" charset="0"/>
              <a:buChar char="−"/>
              <a:defRPr sz="1600">
                <a:solidFill>
                  <a:schemeClr val="tx1"/>
                </a:solidFill>
                <a:latin typeface="+mn-lt"/>
              </a:defRPr>
            </a:lvl4pPr>
            <a:lvl5pPr marL="1255713" indent="-169863" algn="l" rtl="0" eaLnBrk="1" fontAlgn="base" hangingPunct="1">
              <a:spcBef>
                <a:spcPct val="15000"/>
              </a:spcBef>
              <a:spcAft>
                <a:spcPct val="15000"/>
              </a:spcAft>
              <a:buFont typeface="Arial" pitchFamily="34" charset="0"/>
              <a:buChar char="−"/>
              <a:defRPr sz="1600" baseline="0">
                <a:solidFill>
                  <a:schemeClr val="tx1"/>
                </a:solidFill>
                <a:latin typeface="+mn-lt"/>
              </a:defRPr>
            </a:lvl5pPr>
            <a:lvl6pPr marL="15208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6pPr>
            <a:lvl7pPr marL="179387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7pPr>
            <a:lvl8pPr marL="20669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8pPr>
            <a:lvl9pPr marL="2327275" indent="-177800" algn="l" rtl="0" eaLnBrk="1" fontAlgn="base" hangingPunct="1">
              <a:spcBef>
                <a:spcPct val="15000"/>
              </a:spcBef>
              <a:spcAft>
                <a:spcPct val="15000"/>
              </a:spcAft>
              <a:buFont typeface="Arial" pitchFamily="34" charset="0"/>
              <a:buChar char="–"/>
              <a:defRPr sz="1600" baseline="0">
                <a:solidFill>
                  <a:schemeClr val="tx1"/>
                </a:solidFill>
                <a:latin typeface="+mn-lt"/>
              </a:defRPr>
            </a:lvl9pPr>
          </a:lstStyle>
          <a:p>
            <a:pPr marL="0" indent="0" eaLnBrk="0" hangingPunct="0">
              <a:spcBef>
                <a:spcPct val="50000"/>
              </a:spcBef>
              <a:spcAft>
                <a:spcPts val="600"/>
              </a:spcAft>
              <a:buNone/>
              <a:tabLst>
                <a:tab pos="676275" algn="l"/>
              </a:tabLst>
            </a:pPr>
            <a:r>
              <a:rPr lang="zh-TW" altLang="en-US" sz="1800" dirty="0">
                <a:latin typeface="微軟正黑體" panose="020B0604030504040204" pitchFamily="34" charset="-120"/>
                <a:ea typeface="微軟正黑體" panose="020B0604030504040204" pitchFamily="34" charset="-120"/>
              </a:rPr>
              <a:t>超過</a:t>
            </a:r>
            <a:r>
              <a:rPr lang="en-US" altLang="ja-JP" sz="1800" dirty="0">
                <a:latin typeface="微軟正黑體" panose="020B0604030504040204" pitchFamily="34" charset="-120"/>
                <a:ea typeface="微軟正黑體" panose="020B0604030504040204" pitchFamily="34" charset="-120"/>
              </a:rPr>
              <a:t> </a:t>
            </a:r>
            <a:br>
              <a:rPr lang="en-US" altLang="ja-JP" sz="1800" dirty="0">
                <a:ea typeface="MS Mincho" pitchFamily="49" charset="-128"/>
              </a:rPr>
            </a:br>
            <a:r>
              <a:rPr lang="en-US" altLang="ja-JP" sz="3600" b="1" dirty="0">
                <a:solidFill>
                  <a:schemeClr val="accent4"/>
                </a:solidFill>
                <a:ea typeface="MS Mincho" pitchFamily="49" charset="-128"/>
              </a:rPr>
              <a:t>160</a:t>
            </a:r>
            <a:r>
              <a:rPr lang="en-US" altLang="ja-JP" sz="4000" b="1" dirty="0">
                <a:solidFill>
                  <a:schemeClr val="bg2"/>
                </a:solidFill>
                <a:ea typeface="MS Mincho" pitchFamily="49" charset="-128"/>
              </a:rPr>
              <a:t> </a:t>
            </a:r>
            <a:r>
              <a:rPr lang="zh-TW" altLang="en-US" sz="1800" dirty="0">
                <a:latin typeface="微軟正黑體" panose="020B0604030504040204" pitchFamily="34" charset="-120"/>
                <a:ea typeface="微軟正黑體" panose="020B0604030504040204" pitchFamily="34" charset="-120"/>
              </a:rPr>
              <a:t>年在亞洲</a:t>
            </a:r>
            <a:endParaRPr lang="en-US" altLang="ja-JP" sz="1800" dirty="0">
              <a:latin typeface="微軟正黑體" panose="020B0604030504040204" pitchFamily="34" charset="-120"/>
              <a:ea typeface="微軟正黑體" panose="020B0604030504040204" pitchFamily="34" charset="-120"/>
            </a:endParaRPr>
          </a:p>
        </p:txBody>
      </p:sp>
      <p:grpSp>
        <p:nvGrpSpPr>
          <p:cNvPr id="36" name="Group 35">
            <a:extLst>
              <a:ext uri="{FF2B5EF4-FFF2-40B4-BE49-F238E27FC236}">
                <a16:creationId xmlns:a16="http://schemas.microsoft.com/office/drawing/2014/main" id="{941DB8F6-BC30-4C77-B4F4-4D0795588BF5}"/>
              </a:ext>
            </a:extLst>
          </p:cNvPr>
          <p:cNvGrpSpPr/>
          <p:nvPr/>
        </p:nvGrpSpPr>
        <p:grpSpPr>
          <a:xfrm>
            <a:off x="4682688" y="5535358"/>
            <a:ext cx="393803" cy="429604"/>
            <a:chOff x="4445946" y="5074466"/>
            <a:chExt cx="362221" cy="395151"/>
          </a:xfrm>
        </p:grpSpPr>
        <p:sp>
          <p:nvSpPr>
            <p:cNvPr id="32" name="Freeform: Shape 31">
              <a:extLst>
                <a:ext uri="{FF2B5EF4-FFF2-40B4-BE49-F238E27FC236}">
                  <a16:creationId xmlns:a16="http://schemas.microsoft.com/office/drawing/2014/main" id="{F8F20B8F-0EAB-4B65-A971-7FCAE3591532}"/>
                </a:ext>
              </a:extLst>
            </p:cNvPr>
            <p:cNvSpPr/>
            <p:nvPr/>
          </p:nvSpPr>
          <p:spPr>
            <a:xfrm>
              <a:off x="4445946" y="5107396"/>
              <a:ext cx="362221" cy="362221"/>
            </a:xfrm>
            <a:custGeom>
              <a:avLst/>
              <a:gdLst>
                <a:gd name="connsiteX0" fmla="*/ 345757 w 362221"/>
                <a:gd name="connsiteY0" fmla="*/ 0 h 362221"/>
                <a:gd name="connsiteX1" fmla="*/ 362222 w 362221"/>
                <a:gd name="connsiteY1" fmla="*/ 0 h 362221"/>
                <a:gd name="connsiteX2" fmla="*/ 362222 w 362221"/>
                <a:gd name="connsiteY2" fmla="*/ 362222 h 362221"/>
                <a:gd name="connsiteX3" fmla="*/ 345757 w 362221"/>
                <a:gd name="connsiteY3" fmla="*/ 362222 h 362221"/>
                <a:gd name="connsiteX4" fmla="*/ 16465 w 362221"/>
                <a:gd name="connsiteY4" fmla="*/ 362222 h 362221"/>
                <a:gd name="connsiteX5" fmla="*/ 0 w 362221"/>
                <a:gd name="connsiteY5" fmla="*/ 362222 h 362221"/>
                <a:gd name="connsiteX6" fmla="*/ 0 w 362221"/>
                <a:gd name="connsiteY6" fmla="*/ 0 h 362221"/>
                <a:gd name="connsiteX7" fmla="*/ 16465 w 362221"/>
                <a:gd name="connsiteY7" fmla="*/ 0 h 36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221" h="362221">
                  <a:moveTo>
                    <a:pt x="345757" y="0"/>
                  </a:moveTo>
                  <a:cubicBezTo>
                    <a:pt x="354850" y="0"/>
                    <a:pt x="362222" y="0"/>
                    <a:pt x="362222" y="0"/>
                  </a:cubicBezTo>
                  <a:lnTo>
                    <a:pt x="362222" y="362222"/>
                  </a:lnTo>
                  <a:cubicBezTo>
                    <a:pt x="362222" y="362222"/>
                    <a:pt x="354850" y="362222"/>
                    <a:pt x="345757" y="362222"/>
                  </a:cubicBezTo>
                  <a:lnTo>
                    <a:pt x="16465" y="362222"/>
                  </a:lnTo>
                  <a:cubicBezTo>
                    <a:pt x="7371" y="362222"/>
                    <a:pt x="0" y="362222"/>
                    <a:pt x="0" y="362222"/>
                  </a:cubicBezTo>
                  <a:lnTo>
                    <a:pt x="0" y="0"/>
                  </a:lnTo>
                  <a:cubicBezTo>
                    <a:pt x="0" y="0"/>
                    <a:pt x="7371" y="0"/>
                    <a:pt x="16465" y="0"/>
                  </a:cubicBezTo>
                  <a:close/>
                </a:path>
              </a:pathLst>
            </a:custGeom>
            <a:noFill/>
            <a:ln w="44450" cap="rnd">
              <a:solidFill>
                <a:schemeClr val="accent3"/>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C255D1E7-93D6-4D89-BC59-02E7FE246B0A}"/>
                </a:ext>
              </a:extLst>
            </p:cNvPr>
            <p:cNvSpPr/>
            <p:nvPr/>
          </p:nvSpPr>
          <p:spPr>
            <a:xfrm>
              <a:off x="4725844" y="5074466"/>
              <a:ext cx="2058" cy="65858"/>
            </a:xfrm>
            <a:custGeom>
              <a:avLst/>
              <a:gdLst>
                <a:gd name="connsiteX0" fmla="*/ 0 w 2058"/>
                <a:gd name="connsiteY0" fmla="*/ 0 h 65858"/>
                <a:gd name="connsiteX1" fmla="*/ 0 w 2058"/>
                <a:gd name="connsiteY1" fmla="*/ 65859 h 65858"/>
              </a:gdLst>
              <a:ahLst/>
              <a:cxnLst>
                <a:cxn ang="0">
                  <a:pos x="connsiteX0" y="connsiteY0"/>
                </a:cxn>
                <a:cxn ang="0">
                  <a:pos x="connsiteX1" y="connsiteY1"/>
                </a:cxn>
              </a:cxnLst>
              <a:rect l="l" t="t" r="r" b="b"/>
              <a:pathLst>
                <a:path w="2058" h="65858">
                  <a:moveTo>
                    <a:pt x="0" y="0"/>
                  </a:moveTo>
                  <a:lnTo>
                    <a:pt x="0" y="65859"/>
                  </a:lnTo>
                </a:path>
              </a:pathLst>
            </a:custGeom>
            <a:ln w="44450" cap="rnd">
              <a:solidFill>
                <a:schemeClr val="accent3"/>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1B4C9F35-6FDC-4267-AF6A-F941FA03F6A4}"/>
                </a:ext>
              </a:extLst>
            </p:cNvPr>
            <p:cNvSpPr/>
            <p:nvPr/>
          </p:nvSpPr>
          <p:spPr>
            <a:xfrm>
              <a:off x="4528269" y="5074466"/>
              <a:ext cx="2058" cy="65858"/>
            </a:xfrm>
            <a:custGeom>
              <a:avLst/>
              <a:gdLst>
                <a:gd name="connsiteX0" fmla="*/ 0 w 2058"/>
                <a:gd name="connsiteY0" fmla="*/ 0 h 65858"/>
                <a:gd name="connsiteX1" fmla="*/ 0 w 2058"/>
                <a:gd name="connsiteY1" fmla="*/ 65859 h 65858"/>
              </a:gdLst>
              <a:ahLst/>
              <a:cxnLst>
                <a:cxn ang="0">
                  <a:pos x="connsiteX0" y="connsiteY0"/>
                </a:cxn>
                <a:cxn ang="0">
                  <a:pos x="connsiteX1" y="connsiteY1"/>
                </a:cxn>
              </a:cxnLst>
              <a:rect l="l" t="t" r="r" b="b"/>
              <a:pathLst>
                <a:path w="2058" h="65858">
                  <a:moveTo>
                    <a:pt x="0" y="0"/>
                  </a:moveTo>
                  <a:lnTo>
                    <a:pt x="0" y="65859"/>
                  </a:lnTo>
                </a:path>
              </a:pathLst>
            </a:custGeom>
            <a:ln w="44450" cap="rnd">
              <a:solidFill>
                <a:schemeClr val="accent3"/>
              </a:solidFill>
              <a:prstDash val="solid"/>
              <a:round/>
            </a:ln>
          </p:spPr>
          <p:txBody>
            <a:bodyPr rtlCol="0" anchor="ctr"/>
            <a:lstStyle/>
            <a:p>
              <a:endParaRPr lang="en-US"/>
            </a:p>
          </p:txBody>
        </p:sp>
        <p:sp>
          <p:nvSpPr>
            <p:cNvPr id="35" name="Freeform: Shape 34">
              <a:extLst>
                <a:ext uri="{FF2B5EF4-FFF2-40B4-BE49-F238E27FC236}">
                  <a16:creationId xmlns:a16="http://schemas.microsoft.com/office/drawing/2014/main" id="{A899AF01-0902-47AF-A6AF-48230202BBAD}"/>
                </a:ext>
              </a:extLst>
            </p:cNvPr>
            <p:cNvSpPr/>
            <p:nvPr/>
          </p:nvSpPr>
          <p:spPr>
            <a:xfrm>
              <a:off x="4445946" y="5206183"/>
              <a:ext cx="362221" cy="2058"/>
            </a:xfrm>
            <a:custGeom>
              <a:avLst/>
              <a:gdLst>
                <a:gd name="connsiteX0" fmla="*/ 0 w 362221"/>
                <a:gd name="connsiteY0" fmla="*/ 0 h 2058"/>
                <a:gd name="connsiteX1" fmla="*/ 362222 w 362221"/>
                <a:gd name="connsiteY1" fmla="*/ 0 h 2058"/>
              </a:gdLst>
              <a:ahLst/>
              <a:cxnLst>
                <a:cxn ang="0">
                  <a:pos x="connsiteX0" y="connsiteY0"/>
                </a:cxn>
                <a:cxn ang="0">
                  <a:pos x="connsiteX1" y="connsiteY1"/>
                </a:cxn>
              </a:cxnLst>
              <a:rect l="l" t="t" r="r" b="b"/>
              <a:pathLst>
                <a:path w="362221" h="2058">
                  <a:moveTo>
                    <a:pt x="0" y="0"/>
                  </a:moveTo>
                  <a:lnTo>
                    <a:pt x="362222" y="0"/>
                  </a:lnTo>
                </a:path>
              </a:pathLst>
            </a:custGeom>
            <a:ln w="44450" cap="rnd">
              <a:solidFill>
                <a:schemeClr val="accent3"/>
              </a:solidFill>
              <a:prstDash val="solid"/>
              <a:round/>
            </a:ln>
          </p:spPr>
          <p:txBody>
            <a:bodyPr rtlCol="0" anchor="ctr"/>
            <a:lstStyle/>
            <a:p>
              <a:endParaRPr lang="en-US"/>
            </a:p>
          </p:txBody>
        </p:sp>
      </p:grpSp>
      <p:sp>
        <p:nvSpPr>
          <p:cNvPr id="21" name="Content Placeholder 2">
            <a:extLst>
              <a:ext uri="{FF2B5EF4-FFF2-40B4-BE49-F238E27FC236}">
                <a16:creationId xmlns:a16="http://schemas.microsoft.com/office/drawing/2014/main" id="{42E5B0A8-E0F7-4BE0-A818-F5FB1F5336E2}"/>
              </a:ext>
            </a:extLst>
          </p:cNvPr>
          <p:cNvSpPr txBox="1">
            <a:spLocks/>
          </p:cNvSpPr>
          <p:nvPr/>
        </p:nvSpPr>
        <p:spPr bwMode="gray">
          <a:xfrm>
            <a:off x="9697439" y="5468878"/>
            <a:ext cx="2415600" cy="830997"/>
          </a:xfrm>
          <a:prstGeom prst="rect">
            <a:avLst/>
          </a:prstGeom>
          <a:noFill/>
          <a:effectLst/>
        </p:spPr>
        <p:txBody>
          <a:bodyPr wrap="square" lIns="0" tIns="0" rIns="0" bIns="0">
            <a:spAutoFit/>
          </a:bodyPr>
          <a:lstStyle>
            <a:lvl1pPr marL="182563" indent="-182563" algn="l" rtl="0" eaLnBrk="1" fontAlgn="base" hangingPunct="1">
              <a:spcBef>
                <a:spcPct val="15000"/>
              </a:spcBef>
              <a:spcAft>
                <a:spcPct val="15000"/>
              </a:spcAft>
              <a:buFont typeface="Arial" pitchFamily="34" charset="0"/>
              <a:buChar char="•"/>
              <a:defRPr sz="1600">
                <a:solidFill>
                  <a:schemeClr val="tx1"/>
                </a:solidFill>
                <a:latin typeface="+mn-lt"/>
                <a:ea typeface="+mn-ea"/>
                <a:cs typeface="+mn-cs"/>
              </a:defRPr>
            </a:lvl1pPr>
            <a:lvl2pPr marL="449263" indent="-198438" algn="l" rtl="0" eaLnBrk="1" fontAlgn="base" hangingPunct="1">
              <a:spcBef>
                <a:spcPct val="15000"/>
              </a:spcBef>
              <a:spcAft>
                <a:spcPct val="15000"/>
              </a:spcAft>
              <a:buFont typeface="Arial" pitchFamily="34" charset="0"/>
              <a:buChar char="−"/>
              <a:defRPr sz="1600">
                <a:solidFill>
                  <a:schemeClr val="tx1"/>
                </a:solidFill>
                <a:latin typeface="+mn-lt"/>
              </a:defRPr>
            </a:lvl2pPr>
            <a:lvl3pPr marL="714375" indent="-171450" algn="l" rtl="0" eaLnBrk="1" fontAlgn="base" hangingPunct="1">
              <a:spcBef>
                <a:spcPct val="15000"/>
              </a:spcBef>
              <a:spcAft>
                <a:spcPct val="15000"/>
              </a:spcAft>
              <a:buFont typeface="Arial" pitchFamily="34" charset="0"/>
              <a:buChar char="−"/>
              <a:defRPr sz="1600">
                <a:solidFill>
                  <a:schemeClr val="tx1"/>
                </a:solidFill>
                <a:latin typeface="+mn-lt"/>
              </a:defRPr>
            </a:lvl3pPr>
            <a:lvl4pPr marL="989013" indent="-179388" algn="l" rtl="0" eaLnBrk="1" fontAlgn="base" hangingPunct="1">
              <a:spcBef>
                <a:spcPct val="15000"/>
              </a:spcBef>
              <a:spcAft>
                <a:spcPct val="15000"/>
              </a:spcAft>
              <a:buFont typeface="Arial" pitchFamily="34" charset="0"/>
              <a:buChar char="−"/>
              <a:defRPr sz="1600">
                <a:solidFill>
                  <a:schemeClr val="tx1"/>
                </a:solidFill>
                <a:latin typeface="+mn-lt"/>
              </a:defRPr>
            </a:lvl4pPr>
            <a:lvl5pPr marL="1255713" indent="-169863" algn="l" rtl="0" eaLnBrk="1" fontAlgn="base" hangingPunct="1">
              <a:spcBef>
                <a:spcPct val="15000"/>
              </a:spcBef>
              <a:spcAft>
                <a:spcPct val="15000"/>
              </a:spcAft>
              <a:buFont typeface="Arial" pitchFamily="34" charset="0"/>
              <a:buChar char="−"/>
              <a:defRPr sz="1600" baseline="0">
                <a:solidFill>
                  <a:schemeClr val="tx1"/>
                </a:solidFill>
                <a:latin typeface="+mn-lt"/>
              </a:defRPr>
            </a:lvl5pPr>
            <a:lvl6pPr marL="15208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6pPr>
            <a:lvl7pPr marL="179387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7pPr>
            <a:lvl8pPr marL="2066925" indent="-179388" algn="l" rtl="0" eaLnBrk="1" fontAlgn="base" hangingPunct="1">
              <a:spcBef>
                <a:spcPct val="15000"/>
              </a:spcBef>
              <a:spcAft>
                <a:spcPct val="15000"/>
              </a:spcAft>
              <a:buFont typeface="Arial" pitchFamily="34" charset="0"/>
              <a:buChar char="–"/>
              <a:defRPr sz="1600" baseline="0">
                <a:solidFill>
                  <a:schemeClr val="tx1"/>
                </a:solidFill>
                <a:latin typeface="+mn-lt"/>
              </a:defRPr>
            </a:lvl8pPr>
            <a:lvl9pPr marL="2327275" indent="-177800" algn="l" rtl="0" eaLnBrk="1" fontAlgn="base" hangingPunct="1">
              <a:spcBef>
                <a:spcPct val="15000"/>
              </a:spcBef>
              <a:spcAft>
                <a:spcPct val="15000"/>
              </a:spcAft>
              <a:buFont typeface="Arial" pitchFamily="34" charset="0"/>
              <a:buChar char="–"/>
              <a:defRPr sz="1600" baseline="0">
                <a:solidFill>
                  <a:schemeClr val="tx1"/>
                </a:solidFill>
                <a:latin typeface="+mn-lt"/>
              </a:defRPr>
            </a:lvl9pPr>
          </a:lstStyle>
          <a:p>
            <a:pPr marL="0" indent="0" eaLnBrk="0" hangingPunct="0">
              <a:spcBef>
                <a:spcPct val="50000"/>
              </a:spcBef>
              <a:spcAft>
                <a:spcPts val="600"/>
              </a:spcAft>
              <a:buNone/>
              <a:tabLst>
                <a:tab pos="676275" algn="l"/>
              </a:tabLst>
            </a:pPr>
            <a:r>
              <a:rPr lang="en-US" altLang="ja-JP" sz="3600" b="1" dirty="0">
                <a:solidFill>
                  <a:schemeClr val="accent4"/>
                </a:solidFill>
                <a:ea typeface="MS Mincho" pitchFamily="49" charset="-128"/>
              </a:rPr>
              <a:t>550,000</a:t>
            </a:r>
            <a:br>
              <a:rPr lang="en-US" altLang="ja-JP" sz="4000" b="1" dirty="0">
                <a:solidFill>
                  <a:schemeClr val="bg2"/>
                </a:solidFill>
                <a:ea typeface="MS Mincho" pitchFamily="49" charset="-128"/>
              </a:rPr>
            </a:br>
            <a:r>
              <a:rPr lang="zh-TW" altLang="en-US" sz="1800" dirty="0">
                <a:latin typeface="微軟正黑體" panose="020B0604030504040204" pitchFamily="34" charset="-120"/>
                <a:ea typeface="微軟正黑體" panose="020B0604030504040204" pitchFamily="34" charset="-120"/>
              </a:rPr>
              <a:t>顧客</a:t>
            </a:r>
            <a:endParaRPr lang="en-US" altLang="ja-JP" sz="1800" dirty="0">
              <a:latin typeface="微軟正黑體" panose="020B0604030504040204" pitchFamily="34" charset="-120"/>
              <a:ea typeface="微軟正黑體" panose="020B0604030504040204" pitchFamily="34" charset="-120"/>
            </a:endParaRPr>
          </a:p>
        </p:txBody>
      </p:sp>
      <p:pic>
        <p:nvPicPr>
          <p:cNvPr id="47" name="Graphic 46">
            <a:extLst>
              <a:ext uri="{FF2B5EF4-FFF2-40B4-BE49-F238E27FC236}">
                <a16:creationId xmlns:a16="http://schemas.microsoft.com/office/drawing/2014/main" id="{AF719EAE-EAB8-4770-B268-14D105395B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14336" y="5535848"/>
            <a:ext cx="657225" cy="428625"/>
          </a:xfrm>
          <a:prstGeom prst="rect">
            <a:avLst/>
          </a:prstGeom>
        </p:spPr>
      </p:pic>
    </p:spTree>
    <p:extLst>
      <p:ext uri="{BB962C8B-B14F-4D97-AF65-F5344CB8AC3E}">
        <p14:creationId xmlns:p14="http://schemas.microsoft.com/office/powerpoint/2010/main" val="125488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3">
            <a:extLst>
              <a:ext uri="{FF2B5EF4-FFF2-40B4-BE49-F238E27FC236}">
                <a16:creationId xmlns:a16="http://schemas.microsoft.com/office/drawing/2014/main" id="{AE5AEF3A-FB03-4BBF-9F22-DCB4EDD34419}"/>
              </a:ext>
            </a:extLst>
          </p:cNvPr>
          <p:cNvSpPr>
            <a:spLocks noChangeArrowheads="1"/>
          </p:cNvSpPr>
          <p:nvPr/>
        </p:nvSpPr>
        <p:spPr bwMode="auto">
          <a:xfrm>
            <a:off x="1930858" y="2064366"/>
            <a:ext cx="5639011" cy="444852"/>
          </a:xfrm>
          <a:prstGeom prst="chevron">
            <a:avLst>
              <a:gd name="adj" fmla="val 30869"/>
            </a:avLst>
          </a:prstGeom>
          <a:solidFill>
            <a:srgbClr val="4E1E4A"/>
          </a:solidFill>
          <a:ln w="12700">
            <a:solidFill>
              <a:schemeClr val="bg1"/>
            </a:solidFill>
            <a:miter lim="800000"/>
            <a:headEnd/>
            <a:tailEnd/>
          </a:ln>
        </p:spPr>
        <p:txBody>
          <a:bodyPr lIns="0" rIns="0" anchor="ctr"/>
          <a:lstStyle>
            <a:lvl1pPr>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1396" b="1">
                <a:solidFill>
                  <a:srgbClr val="FFFFFF"/>
                </a:solidFill>
                <a:latin typeface="微軟正黑體" panose="020B0604030504040204" pitchFamily="34" charset="-120"/>
                <a:ea typeface="微軟正黑體" panose="020B0604030504040204" pitchFamily="34" charset="-120"/>
              </a:rPr>
              <a:t>商業服務</a:t>
            </a:r>
            <a:endParaRPr lang="en-US" altLang="zh-TW" sz="1396" b="1">
              <a:solidFill>
                <a:srgbClr val="FFFFFF"/>
              </a:solidFill>
              <a:latin typeface="微軟正黑體" panose="020B0604030504040204" pitchFamily="34" charset="-120"/>
              <a:ea typeface="微軟正黑體" panose="020B0604030504040204" pitchFamily="34" charset="-120"/>
            </a:endParaRPr>
          </a:p>
        </p:txBody>
      </p:sp>
      <p:sp>
        <p:nvSpPr>
          <p:cNvPr id="8" name="AutoShape 5">
            <a:extLst>
              <a:ext uri="{FF2B5EF4-FFF2-40B4-BE49-F238E27FC236}">
                <a16:creationId xmlns:a16="http://schemas.microsoft.com/office/drawing/2014/main" id="{D37A70C6-9B8B-4554-B90D-EE031851ECA6}"/>
              </a:ext>
            </a:extLst>
          </p:cNvPr>
          <p:cNvSpPr>
            <a:spLocks noChangeArrowheads="1"/>
          </p:cNvSpPr>
          <p:nvPr/>
        </p:nvSpPr>
        <p:spPr bwMode="auto">
          <a:xfrm>
            <a:off x="7444805" y="2064366"/>
            <a:ext cx="2827421" cy="444852"/>
          </a:xfrm>
          <a:prstGeom prst="chevron">
            <a:avLst>
              <a:gd name="adj" fmla="val 31382"/>
            </a:avLst>
          </a:prstGeom>
          <a:solidFill>
            <a:schemeClr val="bg1">
              <a:lumMod val="85000"/>
            </a:schemeClr>
          </a:solidFill>
          <a:ln w="12700">
            <a:solidFill>
              <a:schemeClr val="bg1"/>
            </a:solidFill>
            <a:miter lim="800000"/>
            <a:headEnd/>
            <a:tailEnd/>
          </a:ln>
        </p:spPr>
        <p:txBody>
          <a:bodyPr lIns="0" rIns="0" anchor="ctr"/>
          <a:lstStyle/>
          <a:p>
            <a:pPr marL="177302" algn="ctr">
              <a:defRPr/>
            </a:pPr>
            <a:r>
              <a:rPr lang="zh-TW" altLang="en-US" sz="1396" b="1" dirty="0">
                <a:solidFill>
                  <a:srgbClr val="FFFFFF"/>
                </a:solidFill>
                <a:latin typeface="微軟正黑體" pitchFamily="34" charset="-120"/>
                <a:ea typeface="微軟正黑體" pitchFamily="34" charset="-120"/>
              </a:rPr>
              <a:t>配送</a:t>
            </a:r>
            <a:r>
              <a:rPr lang="en-US" altLang="zh-TW" sz="1396" b="1" dirty="0">
                <a:solidFill>
                  <a:srgbClr val="FFFFFF"/>
                </a:solidFill>
                <a:latin typeface="微軟正黑體" pitchFamily="34" charset="-120"/>
                <a:ea typeface="微軟正黑體" pitchFamily="34" charset="-120"/>
              </a:rPr>
              <a:t> &amp; </a:t>
            </a:r>
            <a:r>
              <a:rPr lang="zh-TW" altLang="en-US" sz="1396" b="1" dirty="0">
                <a:solidFill>
                  <a:srgbClr val="FFFFFF"/>
                </a:solidFill>
                <a:latin typeface="微軟正黑體" pitchFamily="34" charset="-120"/>
                <a:ea typeface="微軟正黑體" pitchFamily="34" charset="-120"/>
              </a:rPr>
              <a:t>物流</a:t>
            </a:r>
            <a:r>
              <a:rPr lang="en-US" altLang="zh-TW" sz="1396" b="1" dirty="0">
                <a:solidFill>
                  <a:srgbClr val="FFFFFF"/>
                </a:solidFill>
                <a:latin typeface="微軟正黑體" pitchFamily="34" charset="-120"/>
                <a:ea typeface="微軟正黑體" pitchFamily="34" charset="-120"/>
              </a:rPr>
              <a:t> </a:t>
            </a:r>
            <a:endParaRPr lang="en-US" sz="1396" b="1" dirty="0">
              <a:solidFill>
                <a:srgbClr val="FFFFFF"/>
              </a:solidFill>
              <a:latin typeface="微軟正黑體" pitchFamily="34" charset="-120"/>
              <a:ea typeface="微軟正黑體" pitchFamily="34" charset="-120"/>
            </a:endParaRPr>
          </a:p>
        </p:txBody>
      </p:sp>
      <p:sp>
        <p:nvSpPr>
          <p:cNvPr id="104452" name="標題 1">
            <a:extLst>
              <a:ext uri="{FF2B5EF4-FFF2-40B4-BE49-F238E27FC236}">
                <a16:creationId xmlns:a16="http://schemas.microsoft.com/office/drawing/2014/main" id="{DF33ED57-B22C-4C57-81CC-554EEA62C4C0}"/>
              </a:ext>
            </a:extLst>
          </p:cNvPr>
          <p:cNvSpPr txBox="1">
            <a:spLocks/>
          </p:cNvSpPr>
          <p:nvPr/>
        </p:nvSpPr>
        <p:spPr bwMode="auto">
          <a:xfrm>
            <a:off x="2016346" y="1706585"/>
            <a:ext cx="6962485" cy="32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r>
              <a:rPr lang="en-GB" altLang="zh-TW" sz="1596" b="1">
                <a:solidFill>
                  <a:srgbClr val="98989A"/>
                </a:solidFill>
                <a:latin typeface="微軟正黑體" panose="020B0604030504040204" pitchFamily="34" charset="-120"/>
                <a:ea typeface="微軟正黑體" panose="020B0604030504040204" pitchFamily="34" charset="-120"/>
                <a:cs typeface="MS PGothic" panose="020B0600070205080204" pitchFamily="34" charset="-128"/>
              </a:rPr>
              <a:t>…</a:t>
            </a:r>
            <a:r>
              <a:rPr lang="zh-TW" altLang="en-US" sz="1596" b="1">
                <a:solidFill>
                  <a:srgbClr val="98989A"/>
                </a:solidFill>
                <a:latin typeface="微軟正黑體" panose="020B0604030504040204" pitchFamily="34" charset="-120"/>
                <a:ea typeface="微軟正黑體" panose="020B0604030504040204" pitchFamily="34" charset="-120"/>
                <a:cs typeface="MS PGothic" panose="020B0600070205080204" pitchFamily="34" charset="-128"/>
              </a:rPr>
              <a:t>提供您醫療保健業拓展市場的整合性服務</a:t>
            </a:r>
            <a:br>
              <a:rPr lang="en-US" altLang="zh-TW" sz="1994">
                <a:solidFill>
                  <a:srgbClr val="98989A"/>
                </a:solidFill>
                <a:ea typeface="微軟正黑體" panose="020B0604030504040204" pitchFamily="34" charset="-120"/>
                <a:cs typeface="MS PGothic" panose="020B0600070205080204" pitchFamily="34" charset="-128"/>
              </a:rPr>
            </a:br>
            <a:endParaRPr lang="zh-TW" altLang="en-US" sz="1994" b="1">
              <a:solidFill>
                <a:srgbClr val="98989A"/>
              </a:solidFill>
              <a:ea typeface="微軟正黑體" panose="020B0604030504040204" pitchFamily="34" charset="-120"/>
              <a:cs typeface="MS PGothic" panose="020B0600070205080204" pitchFamily="34" charset="-128"/>
            </a:endParaRPr>
          </a:p>
        </p:txBody>
      </p:sp>
      <p:sp>
        <p:nvSpPr>
          <p:cNvPr id="104453" name="Rectangle 3">
            <a:extLst>
              <a:ext uri="{FF2B5EF4-FFF2-40B4-BE49-F238E27FC236}">
                <a16:creationId xmlns:a16="http://schemas.microsoft.com/office/drawing/2014/main" id="{070CB988-FD58-40EE-96A3-55FF3818B677}"/>
              </a:ext>
            </a:extLst>
          </p:cNvPr>
          <p:cNvSpPr>
            <a:spLocks noChangeArrowheads="1"/>
          </p:cNvSpPr>
          <p:nvPr/>
        </p:nvSpPr>
        <p:spPr bwMode="auto">
          <a:xfrm>
            <a:off x="1541415" y="1239570"/>
            <a:ext cx="9109172" cy="292873"/>
          </a:xfrm>
          <a:prstGeom prst="rect">
            <a:avLst/>
          </a:prstGeom>
          <a:solidFill>
            <a:srgbClr val="B29CC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3850" rIns="53850" anchor="ctr"/>
          <a:lstStyle>
            <a:lvl1pPr>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endParaRPr lang="en-US" altLang="ja-JP" sz="1396" b="1">
              <a:solidFill>
                <a:srgbClr val="FFFFFF"/>
              </a:solidFill>
            </a:endParaRPr>
          </a:p>
        </p:txBody>
      </p:sp>
      <p:sp>
        <p:nvSpPr>
          <p:cNvPr id="104454" name="Rectangle 3">
            <a:extLst>
              <a:ext uri="{FF2B5EF4-FFF2-40B4-BE49-F238E27FC236}">
                <a16:creationId xmlns:a16="http://schemas.microsoft.com/office/drawing/2014/main" id="{F1FF1EE6-BE86-4830-B556-990743078D06}"/>
              </a:ext>
            </a:extLst>
          </p:cNvPr>
          <p:cNvSpPr>
            <a:spLocks noChangeArrowheads="1"/>
          </p:cNvSpPr>
          <p:nvPr/>
        </p:nvSpPr>
        <p:spPr bwMode="auto">
          <a:xfrm>
            <a:off x="1934024" y="1242736"/>
            <a:ext cx="1078093" cy="28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3850" rIns="53850" anchor="ctr"/>
          <a:lstStyle>
            <a:lvl1pPr>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r>
              <a:rPr lang="en-GB" altLang="ja-JP" sz="1396" b="1">
                <a:solidFill>
                  <a:srgbClr val="FFFFFF"/>
                </a:solidFill>
              </a:rPr>
              <a:t>Healthcare</a:t>
            </a:r>
            <a:endParaRPr lang="en-US" altLang="ja-JP" sz="1396" b="1">
              <a:solidFill>
                <a:srgbClr val="FFFFFF"/>
              </a:solidFill>
            </a:endParaRPr>
          </a:p>
        </p:txBody>
      </p:sp>
      <p:sp>
        <p:nvSpPr>
          <p:cNvPr id="104455" name="Rectangle 2">
            <a:extLst>
              <a:ext uri="{FF2B5EF4-FFF2-40B4-BE49-F238E27FC236}">
                <a16:creationId xmlns:a16="http://schemas.microsoft.com/office/drawing/2014/main" id="{C8901481-79B5-42C0-92EE-9D49B6937156}"/>
              </a:ext>
            </a:extLst>
          </p:cNvPr>
          <p:cNvSpPr>
            <a:spLocks noGrp="1" noChangeArrowheads="1"/>
          </p:cNvSpPr>
          <p:nvPr>
            <p:ph type="title"/>
          </p:nvPr>
        </p:nvSpPr>
        <p:spPr>
          <a:xfrm>
            <a:off x="1899196" y="701315"/>
            <a:ext cx="6351407" cy="430604"/>
          </a:xfrm>
        </p:spPr>
        <p:txBody>
          <a:bodyPr/>
          <a:lstStyle/>
          <a:p>
            <a:pPr eaLnBrk="1" hangingPunct="1"/>
            <a:r>
              <a:rPr lang="zh-TW" altLang="en-US">
                <a:latin typeface="微軟正黑體" panose="020B0604030504040204" pitchFamily="34" charset="-120"/>
                <a:ea typeface="微軟正黑體" panose="020B0604030504040204" pitchFamily="34" charset="-120"/>
              </a:rPr>
              <a:t>醫療保健</a:t>
            </a:r>
            <a:endParaRPr lang="en-GB" altLang="zh-TW">
              <a:latin typeface="微軟正黑體" panose="020B0604030504040204" pitchFamily="34" charset="-120"/>
              <a:ea typeface="微軟正黑體" panose="020B0604030504040204" pitchFamily="34" charset="-120"/>
            </a:endParaRPr>
          </a:p>
        </p:txBody>
      </p:sp>
      <p:sp>
        <p:nvSpPr>
          <p:cNvPr id="21" name="AutoShape 3">
            <a:extLst>
              <a:ext uri="{FF2B5EF4-FFF2-40B4-BE49-F238E27FC236}">
                <a16:creationId xmlns:a16="http://schemas.microsoft.com/office/drawing/2014/main" id="{C00C2086-C366-4078-8388-964851213150}"/>
              </a:ext>
            </a:extLst>
          </p:cNvPr>
          <p:cNvSpPr>
            <a:spLocks noChangeArrowheads="1"/>
          </p:cNvSpPr>
          <p:nvPr/>
        </p:nvSpPr>
        <p:spPr bwMode="auto">
          <a:xfrm>
            <a:off x="1937191" y="2509218"/>
            <a:ext cx="1074927" cy="435353"/>
          </a:xfrm>
          <a:prstGeom prst="chevron">
            <a:avLst>
              <a:gd name="adj" fmla="val 0"/>
            </a:avLst>
          </a:prstGeom>
          <a:solidFill>
            <a:schemeClr val="tx1">
              <a:lumMod val="65000"/>
              <a:lumOff val="35000"/>
            </a:schemeClr>
          </a:solidFill>
          <a:ln w="12700">
            <a:solidFill>
              <a:schemeClr val="bg1"/>
            </a:solidFill>
            <a:miter lim="800000"/>
            <a:headEnd/>
            <a:tailEnd/>
          </a:ln>
        </p:spPr>
        <p:txBody>
          <a:bodyPr lIns="0" rIns="0" anchor="ctr"/>
          <a:lstStyle/>
          <a:p>
            <a:pPr marL="177302">
              <a:defRPr/>
            </a:pPr>
            <a:r>
              <a:rPr lang="zh-TW" altLang="en-US" sz="1197" dirty="0">
                <a:solidFill>
                  <a:srgbClr val="FFFFFF"/>
                </a:solidFill>
                <a:latin typeface="微軟正黑體" pitchFamily="34" charset="-120"/>
                <a:ea typeface="微軟正黑體" pitchFamily="34" charset="-120"/>
                <a:sym typeface="Arial" charset="0"/>
              </a:rPr>
              <a:t> 商品法規</a:t>
            </a:r>
            <a:endParaRPr lang="en-US" sz="1197" dirty="0">
              <a:solidFill>
                <a:srgbClr val="FFFFFF"/>
              </a:solidFill>
              <a:latin typeface="微軟正黑體" pitchFamily="34" charset="-120"/>
              <a:ea typeface="微軟正黑體" pitchFamily="34" charset="-120"/>
              <a:sym typeface="Arial" charset="0"/>
            </a:endParaRPr>
          </a:p>
        </p:txBody>
      </p:sp>
      <p:sp>
        <p:nvSpPr>
          <p:cNvPr id="22" name="AutoShape 4">
            <a:extLst>
              <a:ext uri="{FF2B5EF4-FFF2-40B4-BE49-F238E27FC236}">
                <a16:creationId xmlns:a16="http://schemas.microsoft.com/office/drawing/2014/main" id="{4841143B-2641-49E7-9E69-733E2F97FE73}"/>
              </a:ext>
            </a:extLst>
          </p:cNvPr>
          <p:cNvSpPr>
            <a:spLocks noChangeArrowheads="1"/>
          </p:cNvSpPr>
          <p:nvPr/>
        </p:nvSpPr>
        <p:spPr bwMode="auto">
          <a:xfrm>
            <a:off x="4990995" y="2509218"/>
            <a:ext cx="1239569" cy="436936"/>
          </a:xfrm>
          <a:prstGeom prst="chevron">
            <a:avLst>
              <a:gd name="adj" fmla="val 0"/>
            </a:avLst>
          </a:prstGeom>
          <a:solidFill>
            <a:schemeClr val="tx1">
              <a:lumMod val="65000"/>
              <a:lumOff val="35000"/>
            </a:schemeClr>
          </a:solidFill>
          <a:ln w="12700">
            <a:solidFill>
              <a:schemeClr val="bg1"/>
            </a:solidFill>
            <a:miter lim="800000"/>
            <a:headEnd/>
            <a:tailEnd/>
          </a:ln>
        </p:spPr>
        <p:txBody>
          <a:bodyPr lIns="0" rIns="0" anchor="ctr"/>
          <a:lstStyle/>
          <a:p>
            <a:pPr marL="177302" algn="ctr">
              <a:defRPr/>
            </a:pPr>
            <a:r>
              <a:rPr lang="zh-TW" altLang="en-US" sz="1197" dirty="0">
                <a:solidFill>
                  <a:srgbClr val="FFFFFF"/>
                </a:solidFill>
                <a:latin typeface="微軟正黑體" pitchFamily="34" charset="-120"/>
                <a:ea typeface="微軟正黑體" pitchFamily="34" charset="-120"/>
                <a:sym typeface="Arial" charset="0"/>
              </a:rPr>
              <a:t>店頭陳列</a:t>
            </a:r>
            <a:endParaRPr lang="en-US" sz="1197" dirty="0">
              <a:solidFill>
                <a:srgbClr val="FFFFFF"/>
              </a:solidFill>
              <a:latin typeface="微軟正黑體" pitchFamily="34" charset="-120"/>
              <a:ea typeface="微軟正黑體" pitchFamily="34" charset="-120"/>
              <a:sym typeface="Arial" charset="0"/>
            </a:endParaRPr>
          </a:p>
        </p:txBody>
      </p:sp>
      <p:sp>
        <p:nvSpPr>
          <p:cNvPr id="23" name="AutoShape 5">
            <a:extLst>
              <a:ext uri="{FF2B5EF4-FFF2-40B4-BE49-F238E27FC236}">
                <a16:creationId xmlns:a16="http://schemas.microsoft.com/office/drawing/2014/main" id="{B0DBD460-CE61-4368-A2A7-C58AAC905597}"/>
              </a:ext>
            </a:extLst>
          </p:cNvPr>
          <p:cNvSpPr>
            <a:spLocks noChangeArrowheads="1"/>
          </p:cNvSpPr>
          <p:nvPr/>
        </p:nvSpPr>
        <p:spPr bwMode="auto">
          <a:xfrm>
            <a:off x="6230565" y="2509218"/>
            <a:ext cx="1214240" cy="436936"/>
          </a:xfrm>
          <a:prstGeom prst="chevron">
            <a:avLst>
              <a:gd name="adj" fmla="val 0"/>
            </a:avLst>
          </a:prstGeom>
          <a:solidFill>
            <a:schemeClr val="tx1">
              <a:lumMod val="65000"/>
              <a:lumOff val="35000"/>
            </a:schemeClr>
          </a:solidFill>
          <a:ln w="12700">
            <a:solidFill>
              <a:schemeClr val="bg1"/>
            </a:solidFill>
            <a:miter lim="800000"/>
            <a:headEnd/>
            <a:tailEnd/>
          </a:ln>
        </p:spPr>
        <p:txBody>
          <a:bodyPr lIns="0" rIns="0" anchor="ctr"/>
          <a:lstStyle/>
          <a:p>
            <a:pPr marL="177302">
              <a:defRPr/>
            </a:pPr>
            <a:r>
              <a:rPr lang="zh-TW" altLang="en-US" sz="1197" dirty="0">
                <a:solidFill>
                  <a:srgbClr val="FFFFFF"/>
                </a:solidFill>
                <a:latin typeface="微軟正黑體" pitchFamily="34" charset="-120"/>
                <a:ea typeface="微軟正黑體" pitchFamily="34" charset="-120"/>
              </a:rPr>
              <a:t>   通路管理</a:t>
            </a:r>
            <a:endParaRPr lang="en-US" sz="1197" dirty="0">
              <a:solidFill>
                <a:srgbClr val="FFFFFF"/>
              </a:solidFill>
              <a:latin typeface="微軟正黑體" pitchFamily="34" charset="-120"/>
              <a:ea typeface="微軟正黑體" pitchFamily="34" charset="-120"/>
            </a:endParaRPr>
          </a:p>
        </p:txBody>
      </p:sp>
      <p:sp>
        <p:nvSpPr>
          <p:cNvPr id="24" name="AutoShape 3">
            <a:extLst>
              <a:ext uri="{FF2B5EF4-FFF2-40B4-BE49-F238E27FC236}">
                <a16:creationId xmlns:a16="http://schemas.microsoft.com/office/drawing/2014/main" id="{3B0AECE6-3887-4965-9FE2-639686C8DD1A}"/>
              </a:ext>
            </a:extLst>
          </p:cNvPr>
          <p:cNvSpPr>
            <a:spLocks noChangeArrowheads="1"/>
          </p:cNvSpPr>
          <p:nvPr/>
        </p:nvSpPr>
        <p:spPr bwMode="auto">
          <a:xfrm>
            <a:off x="4014221" y="2509218"/>
            <a:ext cx="976775" cy="436936"/>
          </a:xfrm>
          <a:prstGeom prst="chevron">
            <a:avLst>
              <a:gd name="adj" fmla="val 0"/>
            </a:avLst>
          </a:prstGeom>
          <a:solidFill>
            <a:schemeClr val="tx1">
              <a:lumMod val="65000"/>
              <a:lumOff val="35000"/>
            </a:schemeClr>
          </a:solidFill>
          <a:ln w="12700">
            <a:solidFill>
              <a:schemeClr val="bg1"/>
            </a:solidFill>
            <a:miter lim="800000"/>
            <a:headEnd/>
            <a:tailEnd/>
          </a:ln>
        </p:spPr>
        <p:txBody>
          <a:bodyPr lIns="0" rIns="0" anchor="ctr"/>
          <a:lstStyle/>
          <a:p>
            <a:pPr marL="177302">
              <a:defRPr/>
            </a:pPr>
            <a:r>
              <a:rPr lang="zh-TW" altLang="en-US" sz="1197" dirty="0">
                <a:solidFill>
                  <a:srgbClr val="FFFFFF"/>
                </a:solidFill>
                <a:latin typeface="微軟正黑體" pitchFamily="34" charset="-120"/>
                <a:ea typeface="微軟正黑體" pitchFamily="34" charset="-120"/>
                <a:sym typeface="Arial" charset="0"/>
              </a:rPr>
              <a:t>    銷售</a:t>
            </a:r>
            <a:endParaRPr lang="en-US" sz="1197" dirty="0">
              <a:solidFill>
                <a:srgbClr val="FFFFFF"/>
              </a:solidFill>
              <a:latin typeface="微軟正黑體" pitchFamily="34" charset="-120"/>
              <a:ea typeface="微軟正黑體" pitchFamily="34" charset="-120"/>
              <a:sym typeface="Arial" charset="0"/>
            </a:endParaRPr>
          </a:p>
        </p:txBody>
      </p:sp>
      <p:sp>
        <p:nvSpPr>
          <p:cNvPr id="25" name="AutoShape 3">
            <a:extLst>
              <a:ext uri="{FF2B5EF4-FFF2-40B4-BE49-F238E27FC236}">
                <a16:creationId xmlns:a16="http://schemas.microsoft.com/office/drawing/2014/main" id="{28110668-22C1-4457-8CE8-FFDBBE31AB97}"/>
              </a:ext>
            </a:extLst>
          </p:cNvPr>
          <p:cNvSpPr>
            <a:spLocks noChangeArrowheads="1"/>
          </p:cNvSpPr>
          <p:nvPr/>
        </p:nvSpPr>
        <p:spPr bwMode="auto">
          <a:xfrm>
            <a:off x="3008952" y="2509218"/>
            <a:ext cx="1008436" cy="435353"/>
          </a:xfrm>
          <a:prstGeom prst="chevron">
            <a:avLst>
              <a:gd name="adj" fmla="val 0"/>
            </a:avLst>
          </a:prstGeom>
          <a:solidFill>
            <a:schemeClr val="tx1">
              <a:lumMod val="65000"/>
              <a:lumOff val="35000"/>
            </a:schemeClr>
          </a:solidFill>
          <a:ln w="12700">
            <a:solidFill>
              <a:schemeClr val="bg1"/>
            </a:solidFill>
            <a:miter lim="800000"/>
            <a:headEnd/>
            <a:tailEnd/>
          </a:ln>
        </p:spPr>
        <p:txBody>
          <a:bodyPr lIns="0" rIns="0" anchor="ctr"/>
          <a:lstStyle/>
          <a:p>
            <a:pPr marL="177302">
              <a:defRPr/>
            </a:pPr>
            <a:r>
              <a:rPr lang="zh-TW" altLang="en-US" sz="1197" dirty="0">
                <a:solidFill>
                  <a:srgbClr val="FFFFFF"/>
                </a:solidFill>
                <a:latin typeface="微軟正黑體" pitchFamily="34" charset="-120"/>
                <a:ea typeface="微軟正黑體" pitchFamily="34" charset="-120"/>
                <a:sym typeface="Arial" charset="0"/>
              </a:rPr>
              <a:t> 市場行銷</a:t>
            </a:r>
            <a:endParaRPr lang="en-US" sz="1197" dirty="0">
              <a:solidFill>
                <a:srgbClr val="FFFFFF"/>
              </a:solidFill>
              <a:latin typeface="微軟正黑體" pitchFamily="34" charset="-120"/>
              <a:ea typeface="微軟正黑體" pitchFamily="34" charset="-120"/>
              <a:sym typeface="Arial" charset="0"/>
            </a:endParaRPr>
          </a:p>
        </p:txBody>
      </p:sp>
      <p:pic>
        <p:nvPicPr>
          <p:cNvPr id="104461" name="Picture 21">
            <a:extLst>
              <a:ext uri="{FF2B5EF4-FFF2-40B4-BE49-F238E27FC236}">
                <a16:creationId xmlns:a16="http://schemas.microsoft.com/office/drawing/2014/main" id="{5AC24AB5-BA81-47E3-964B-06C9EA112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819" y="3164623"/>
            <a:ext cx="926115" cy="65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2" name="Picture 16">
            <a:extLst>
              <a:ext uri="{FF2B5EF4-FFF2-40B4-BE49-F238E27FC236}">
                <a16:creationId xmlns:a16="http://schemas.microsoft.com/office/drawing/2014/main" id="{C398A913-17AB-4511-881A-56DDAF273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000" y="3159873"/>
            <a:ext cx="934030" cy="64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3" name="Picture 17">
            <a:extLst>
              <a:ext uri="{FF2B5EF4-FFF2-40B4-BE49-F238E27FC236}">
                <a16:creationId xmlns:a16="http://schemas.microsoft.com/office/drawing/2014/main" id="{6A8FE296-BB10-4F29-9672-C1B6102AE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514" y="3142459"/>
            <a:ext cx="1014769" cy="6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4" name="Picture 2">
            <a:extLst>
              <a:ext uri="{FF2B5EF4-FFF2-40B4-BE49-F238E27FC236}">
                <a16:creationId xmlns:a16="http://schemas.microsoft.com/office/drawing/2014/main" id="{18BD51C6-8DF8-4CB2-A0ED-747776B9C5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
          <a:stretch>
            <a:fillRect/>
          </a:stretch>
        </p:blipFill>
        <p:spPr bwMode="auto">
          <a:xfrm>
            <a:off x="6783068" y="3921345"/>
            <a:ext cx="3090216" cy="199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5" name="圖片 43" descr="http://2.bp.blogspot.com/-i4Z2DZSZTOo/UBd8ug4-fWI/AAAAAAAAAhY/p_-Ct_A0gOk/s220/logo.jpg">
            <a:extLst>
              <a:ext uri="{FF2B5EF4-FFF2-40B4-BE49-F238E27FC236}">
                <a16:creationId xmlns:a16="http://schemas.microsoft.com/office/drawing/2014/main" id="{3507650C-4503-4322-BE1D-A700072FAB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482" y="3286521"/>
            <a:ext cx="465432" cy="47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6" name="圖片 44" descr="http://74.images22.51img1.com/6000/onlyhjj/4a516cc2d94c4afa243a4834b9e9f208.jpg">
            <a:extLst>
              <a:ext uri="{FF2B5EF4-FFF2-40B4-BE49-F238E27FC236}">
                <a16:creationId xmlns:a16="http://schemas.microsoft.com/office/drawing/2014/main" id="{88D7FB96-9C94-4D3A-AF9F-64D798F33E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5276" y="3370426"/>
            <a:ext cx="919782" cy="39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7" name="圖片 45" descr="http://profile.ak.fbcdn.net/hprofile-ak-ash4/s160x160/399717_417234281667112_359624856_a.jpg">
            <a:extLst>
              <a:ext uri="{FF2B5EF4-FFF2-40B4-BE49-F238E27FC236}">
                <a16:creationId xmlns:a16="http://schemas.microsoft.com/office/drawing/2014/main" id="{5ADD38F3-64D1-4989-9622-4733689A1E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7694" y="3454330"/>
            <a:ext cx="911867" cy="35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8" name="圖片 46" descr="http://profile.ak.fbcdn.net/hprofile-ak-ash4/s160x160/399717_417234281667112_359624856_a.jpg">
            <a:extLst>
              <a:ext uri="{FF2B5EF4-FFF2-40B4-BE49-F238E27FC236}">
                <a16:creationId xmlns:a16="http://schemas.microsoft.com/office/drawing/2014/main" id="{E13F1413-DC1F-4A01-BD55-16FFD0F651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6692" y="4179391"/>
            <a:ext cx="739309" cy="33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9" name="圖片 47" descr="C:\Users\irene_hsu\AppData\Local\Microsoft\Windows\Temporary Internet Files\Content.Word\Lactacyd.jpg">
            <a:extLst>
              <a:ext uri="{FF2B5EF4-FFF2-40B4-BE49-F238E27FC236}">
                <a16:creationId xmlns:a16="http://schemas.microsoft.com/office/drawing/2014/main" id="{8DBC6ED3-B4B5-4949-AE1E-8C020C2A92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7664" y="4120816"/>
            <a:ext cx="962526" cy="24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0" name="圖片 48" descr="ONETOUCH Logo">
            <a:hlinkClick r:id="rId12"/>
            <a:extLst>
              <a:ext uri="{FF2B5EF4-FFF2-40B4-BE49-F238E27FC236}">
                <a16:creationId xmlns:a16="http://schemas.microsoft.com/office/drawing/2014/main" id="{F3747FCE-A935-43EA-BD6E-56447D43191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0763" y="4812632"/>
            <a:ext cx="789968" cy="29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1" name="圖片 49" descr="http://www.santen.co.jp/jp/img/logo.gif">
            <a:extLst>
              <a:ext uri="{FF2B5EF4-FFF2-40B4-BE49-F238E27FC236}">
                <a16:creationId xmlns:a16="http://schemas.microsoft.com/office/drawing/2014/main" id="{13ABEBDA-CC41-4E09-B22C-B53A34AACB9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6594" y="4120816"/>
            <a:ext cx="642740" cy="32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2" name="圖片 50" descr="http://www.beauty321.com/cosmetics/logo/thursdayplantation.jpg">
            <a:extLst>
              <a:ext uri="{FF2B5EF4-FFF2-40B4-BE49-F238E27FC236}">
                <a16:creationId xmlns:a16="http://schemas.microsoft.com/office/drawing/2014/main" id="{EECA4B3F-CB0B-45C7-83DE-26F2B6A133D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56692" y="5433208"/>
            <a:ext cx="691816" cy="4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3" name="圖片 51" descr="http://jonnysopiumden.files.wordpress.com/2012/05/partner_logo-vitabiotics.jpg">
            <a:extLst>
              <a:ext uri="{FF2B5EF4-FFF2-40B4-BE49-F238E27FC236}">
                <a16:creationId xmlns:a16="http://schemas.microsoft.com/office/drawing/2014/main" id="{C937B933-E1DD-4DA9-B908-BAB225A7D8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5334" y="5414211"/>
            <a:ext cx="736143" cy="33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4" name="圖片 52" descr="http://profile.ak.fbcdn.net/hprofile-ak-ash3/s160x160/565017_378191992211315_1648778737_a.jpg">
            <a:extLst>
              <a:ext uri="{FF2B5EF4-FFF2-40B4-BE49-F238E27FC236}">
                <a16:creationId xmlns:a16="http://schemas.microsoft.com/office/drawing/2014/main" id="{11291E4A-E176-4273-B0D7-1E707CACC9A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14234" y="5433208"/>
            <a:ext cx="687066" cy="38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5" name="圖片 54" descr="https://www.zpeshop.com.hk/files/zuellig/brand/ellgy_plus_logo_s.png">
            <a:extLst>
              <a:ext uri="{FF2B5EF4-FFF2-40B4-BE49-F238E27FC236}">
                <a16:creationId xmlns:a16="http://schemas.microsoft.com/office/drawing/2014/main" id="{179EB192-1838-478F-968A-AEE4A1E1359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14234" y="4812632"/>
            <a:ext cx="797884" cy="28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6" name="圖片 55" descr="http://vansgn.com/brandvale/wp-content/uploads/2009/03/10_174629_logo_msd.gif">
            <a:extLst>
              <a:ext uri="{FF2B5EF4-FFF2-40B4-BE49-F238E27FC236}">
                <a16:creationId xmlns:a16="http://schemas.microsoft.com/office/drawing/2014/main" id="{6C3FD24F-2197-49C4-A5E8-84E256011FB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15172" t="18423" r="12415" b="17931"/>
          <a:stretch>
            <a:fillRect/>
          </a:stretch>
        </p:blipFill>
        <p:spPr bwMode="auto">
          <a:xfrm>
            <a:off x="4251687" y="5488617"/>
            <a:ext cx="839044" cy="30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7" name="Picture 91">
            <a:extLst>
              <a:ext uri="{FF2B5EF4-FFF2-40B4-BE49-F238E27FC236}">
                <a16:creationId xmlns:a16="http://schemas.microsoft.com/office/drawing/2014/main" id="{1F34FC22-4D8B-4015-AD56-5DC23A9D8FC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5335" y="4894954"/>
            <a:ext cx="827963" cy="11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8" name="Picture 2">
            <a:extLst>
              <a:ext uri="{FF2B5EF4-FFF2-40B4-BE49-F238E27FC236}">
                <a16:creationId xmlns:a16="http://schemas.microsoft.com/office/drawing/2014/main" id="{DF075E2E-DD22-4187-B1E8-0A736D9B27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56692" y="4787303"/>
            <a:ext cx="707647" cy="33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9" name="Picture 17" descr="bristol-myers-squibb">
            <a:extLst>
              <a:ext uri="{FF2B5EF4-FFF2-40B4-BE49-F238E27FC236}">
                <a16:creationId xmlns:a16="http://schemas.microsoft.com/office/drawing/2014/main" id="{BD435003-63CE-4487-8F77-DF4AE4FF712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68580" y="4047994"/>
            <a:ext cx="675984" cy="5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80" name="圖片 33" descr="http://3.bp.blogspot.com/-aPGzi4VWlGg/UFhibGqLPAI/AAAAAAAACVI/vzgXfbp7eac/s1600/abbott_labs_logo1.jpg">
            <a:extLst>
              <a:ext uri="{FF2B5EF4-FFF2-40B4-BE49-F238E27FC236}">
                <a16:creationId xmlns:a16="http://schemas.microsoft.com/office/drawing/2014/main" id="{F93BE5EA-415D-40F0-AE84-9111D11B6E0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17664" y="3283355"/>
            <a:ext cx="875456" cy="41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2CE7FB29-8FA9-40F8-852F-CFECF0F165D9}"/>
              </a:ext>
            </a:extLst>
          </p:cNvPr>
          <p:cNvSpPr>
            <a:spLocks noChangeArrowheads="1"/>
          </p:cNvSpPr>
          <p:nvPr/>
        </p:nvSpPr>
        <p:spPr bwMode="auto">
          <a:xfrm>
            <a:off x="1935608" y="2064366"/>
            <a:ext cx="5623180" cy="444852"/>
          </a:xfrm>
          <a:prstGeom prst="chevron">
            <a:avLst>
              <a:gd name="adj" fmla="val 30915"/>
            </a:avLst>
          </a:prstGeom>
          <a:solidFill>
            <a:schemeClr val="bg1">
              <a:lumMod val="85000"/>
            </a:schemeClr>
          </a:solidFill>
          <a:ln w="12700">
            <a:solidFill>
              <a:schemeClr val="bg1"/>
            </a:solidFill>
            <a:miter lim="800000"/>
            <a:headEnd/>
            <a:tailEnd/>
          </a:ln>
        </p:spPr>
        <p:txBody>
          <a:bodyPr lIns="0" rIns="0" anchor="ctr"/>
          <a:lstStyle/>
          <a:p>
            <a:pPr algn="ctr" eaLnBrk="1" hangingPunct="1">
              <a:defRPr/>
            </a:pPr>
            <a:r>
              <a:rPr lang="zh-TW" altLang="en-US" sz="1396" b="1" dirty="0">
                <a:solidFill>
                  <a:srgbClr val="FFFFFF"/>
                </a:solidFill>
                <a:latin typeface="Arial" charset="0"/>
                <a:ea typeface="新細明體" charset="-120"/>
              </a:rPr>
              <a:t>商業服務</a:t>
            </a:r>
            <a:endParaRPr lang="en-US" altLang="zh-TW" sz="1396" b="1" dirty="0">
              <a:solidFill>
                <a:srgbClr val="FFFFFF"/>
              </a:solidFill>
              <a:latin typeface="Arial" charset="0"/>
              <a:ea typeface="新細明體" charset="-120"/>
            </a:endParaRPr>
          </a:p>
        </p:txBody>
      </p:sp>
      <p:sp>
        <p:nvSpPr>
          <p:cNvPr id="106499" name="AutoShape 5">
            <a:extLst>
              <a:ext uri="{FF2B5EF4-FFF2-40B4-BE49-F238E27FC236}">
                <a16:creationId xmlns:a16="http://schemas.microsoft.com/office/drawing/2014/main" id="{9000CBD4-20BB-4806-8A93-F402024E92B8}"/>
              </a:ext>
            </a:extLst>
          </p:cNvPr>
          <p:cNvSpPr>
            <a:spLocks noChangeArrowheads="1"/>
          </p:cNvSpPr>
          <p:nvPr/>
        </p:nvSpPr>
        <p:spPr bwMode="auto">
          <a:xfrm>
            <a:off x="7433723" y="2064366"/>
            <a:ext cx="2827421" cy="444852"/>
          </a:xfrm>
          <a:prstGeom prst="chevron">
            <a:avLst>
              <a:gd name="adj" fmla="val 31338"/>
            </a:avLst>
          </a:prstGeom>
          <a:solidFill>
            <a:srgbClr val="544F80"/>
          </a:solidFill>
          <a:ln w="12700">
            <a:solidFill>
              <a:schemeClr val="bg1"/>
            </a:solidFill>
            <a:miter lim="800000"/>
            <a:headEnd/>
            <a:tailEnd/>
          </a:ln>
        </p:spPr>
        <p:txBody>
          <a:bodyPr lIns="0" rIns="0" anchor="ctr"/>
          <a:lstStyle>
            <a:lvl1pPr marL="177800">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1396" b="1">
                <a:solidFill>
                  <a:srgbClr val="FFFFFF"/>
                </a:solidFill>
                <a:latin typeface="微軟正黑體" panose="020B0604030504040204" pitchFamily="34" charset="-120"/>
                <a:ea typeface="微軟正黑體" panose="020B0604030504040204" pitchFamily="34" charset="-120"/>
              </a:rPr>
              <a:t>配送</a:t>
            </a:r>
            <a:r>
              <a:rPr lang="en-US" altLang="zh-TW" sz="1396" b="1">
                <a:solidFill>
                  <a:srgbClr val="FFFFFF"/>
                </a:solidFill>
                <a:latin typeface="微軟正黑體" panose="020B0604030504040204" pitchFamily="34" charset="-120"/>
                <a:ea typeface="微軟正黑體" panose="020B0604030504040204" pitchFamily="34" charset="-120"/>
              </a:rPr>
              <a:t> &amp; </a:t>
            </a:r>
            <a:r>
              <a:rPr lang="zh-TW" altLang="en-US" sz="1396" b="1">
                <a:solidFill>
                  <a:srgbClr val="FFFFFF"/>
                </a:solidFill>
                <a:latin typeface="微軟正黑體" panose="020B0604030504040204" pitchFamily="34" charset="-120"/>
                <a:ea typeface="微軟正黑體" panose="020B0604030504040204" pitchFamily="34" charset="-120"/>
              </a:rPr>
              <a:t>物流</a:t>
            </a:r>
            <a:r>
              <a:rPr lang="en-US" altLang="zh-TW" sz="1396" b="1">
                <a:solidFill>
                  <a:srgbClr val="FFFFFF"/>
                </a:solidFill>
                <a:latin typeface="微軟正黑體" panose="020B0604030504040204" pitchFamily="34" charset="-120"/>
                <a:ea typeface="微軟正黑體" panose="020B0604030504040204" pitchFamily="34" charset="-120"/>
              </a:rPr>
              <a:t> </a:t>
            </a:r>
          </a:p>
        </p:txBody>
      </p:sp>
      <p:pic>
        <p:nvPicPr>
          <p:cNvPr id="106500" name="Picture 17" descr="bristol-myers-squibb">
            <a:extLst>
              <a:ext uri="{FF2B5EF4-FFF2-40B4-BE49-F238E27FC236}">
                <a16:creationId xmlns:a16="http://schemas.microsoft.com/office/drawing/2014/main" id="{07ACA1DA-8F3C-43F3-8CA5-2F7A6A2EE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933" y="5186244"/>
            <a:ext cx="674402" cy="50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2" descr="D:\05_Branding\01_Graphics\Supplier Logos\Originals\Alcon_Logo_300.JPG">
            <a:extLst>
              <a:ext uri="{FF2B5EF4-FFF2-40B4-BE49-F238E27FC236}">
                <a16:creationId xmlns:a16="http://schemas.microsoft.com/office/drawing/2014/main" id="{0CA93B3C-AA70-44CA-9EB6-6CC6373A7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933" y="3736122"/>
            <a:ext cx="721895" cy="17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26" descr="http://www.seeklogo.com/images/N/Novo_Nordisk-logo-364B7BFB50-seeklogo.com.gif">
            <a:extLst>
              <a:ext uri="{FF2B5EF4-FFF2-40B4-BE49-F238E27FC236}">
                <a16:creationId xmlns:a16="http://schemas.microsoft.com/office/drawing/2014/main" id="{5F37D435-49A0-4265-90D5-D789754D78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8668" y="4643240"/>
            <a:ext cx="587331" cy="45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5">
            <a:extLst>
              <a:ext uri="{FF2B5EF4-FFF2-40B4-BE49-F238E27FC236}">
                <a16:creationId xmlns:a16="http://schemas.microsoft.com/office/drawing/2014/main" id="{52585227-32B8-48A8-B046-755EF006DC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8756" y="3687046"/>
            <a:ext cx="630075" cy="3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8" descr="D:\05_Branding\01_Graphics\Supplier Logos\Originals\Astellas Logo 01 441x157.jpeg">
            <a:extLst>
              <a:ext uri="{FF2B5EF4-FFF2-40B4-BE49-F238E27FC236}">
                <a16:creationId xmlns:a16="http://schemas.microsoft.com/office/drawing/2014/main" id="{FB919A96-CAC9-48CC-905F-15EB0831CD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8949" y="4190473"/>
            <a:ext cx="907118" cy="3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3" descr="D:\05_Branding\01_Graphics\Supplier Logos\Originals\medtronic_logo-300x175.gif">
            <a:extLst>
              <a:ext uri="{FF2B5EF4-FFF2-40B4-BE49-F238E27FC236}">
                <a16:creationId xmlns:a16="http://schemas.microsoft.com/office/drawing/2014/main" id="{FFADCC97-4A15-435F-8F18-24AEB328B7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9012" y="3104465"/>
            <a:ext cx="656987" cy="38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6">
            <a:extLst>
              <a:ext uri="{FF2B5EF4-FFF2-40B4-BE49-F238E27FC236}">
                <a16:creationId xmlns:a16="http://schemas.microsoft.com/office/drawing/2014/main" id="{668E1D3A-A506-42DF-BB78-D87AB52E90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8756" y="4201554"/>
            <a:ext cx="599996" cy="39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7" name="Picture 1">
            <a:extLst>
              <a:ext uri="{FF2B5EF4-FFF2-40B4-BE49-F238E27FC236}">
                <a16:creationId xmlns:a16="http://schemas.microsoft.com/office/drawing/2014/main" id="{F4235383-B41C-4E32-BEF5-C3A7EBB010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1016" y="4628992"/>
            <a:ext cx="2854334" cy="16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8" name="Picture 2">
            <a:extLst>
              <a:ext uri="{FF2B5EF4-FFF2-40B4-BE49-F238E27FC236}">
                <a16:creationId xmlns:a16="http://schemas.microsoft.com/office/drawing/2014/main" id="{B926FECE-A3B4-402A-8BF0-9421E6A3CA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6346" y="2681776"/>
            <a:ext cx="2830587" cy="189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圖片 33" descr="http://3.bp.blogspot.com/-aPGzi4VWlGg/UFhibGqLPAI/AAAAAAAACVI/vzgXfbp7eac/s1600/abbott_labs_logo1.jpg">
            <a:extLst>
              <a:ext uri="{FF2B5EF4-FFF2-40B4-BE49-F238E27FC236}">
                <a16:creationId xmlns:a16="http://schemas.microsoft.com/office/drawing/2014/main" id="{1AB35E71-42A1-4100-BF71-5CEEF83692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64860" y="3131377"/>
            <a:ext cx="877039" cy="41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圖片 34" descr="http://www.menet.com.cn/serverformanage/photos/editor/20110511104551_8175.png">
            <a:extLst>
              <a:ext uri="{FF2B5EF4-FFF2-40B4-BE49-F238E27FC236}">
                <a16:creationId xmlns:a16="http://schemas.microsoft.com/office/drawing/2014/main" id="{467274DF-FC9A-4E12-B007-85A6FA3086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36347" y="5246402"/>
            <a:ext cx="669652" cy="46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1" name="圖片 35" descr="http://i396.photobucket.com/albums/pp42/alecchong/CIBA_Logo_tag11-1-07.jpg">
            <a:extLst>
              <a:ext uri="{FF2B5EF4-FFF2-40B4-BE49-F238E27FC236}">
                <a16:creationId xmlns:a16="http://schemas.microsoft.com/office/drawing/2014/main" id="{AF1AEEA5-14E6-4343-85FB-B17B4061AB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3699" y="5928720"/>
            <a:ext cx="911867" cy="21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2" name="圖片 36" descr="http://thepointdaily.com/wp-content/uploads/2012/12/Johnson-Johnson.jpg">
            <a:extLst>
              <a:ext uri="{FF2B5EF4-FFF2-40B4-BE49-F238E27FC236}">
                <a16:creationId xmlns:a16="http://schemas.microsoft.com/office/drawing/2014/main" id="{F9275950-2222-4DAB-BE45-7D408A1988E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12609" y="5460121"/>
            <a:ext cx="902368" cy="16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3" name="圖片 37" descr="http://download.merz.de/media/public/bilder/consumercare/fotosmerzunternehmen/gen_logo_merz-jpg_Hoehe500.jpg">
            <a:extLst>
              <a:ext uri="{FF2B5EF4-FFF2-40B4-BE49-F238E27FC236}">
                <a16:creationId xmlns:a16="http://schemas.microsoft.com/office/drawing/2014/main" id="{DAB46B92-D59B-4D34-8DA2-285FA86D4AD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88325" y="3702877"/>
            <a:ext cx="379945" cy="3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4" name="圖片 38" descr="http://www.ecomed.com.ua/files/content/image/Convatec_logo_line_no_tag-3968.jpg">
            <a:extLst>
              <a:ext uri="{FF2B5EF4-FFF2-40B4-BE49-F238E27FC236}">
                <a16:creationId xmlns:a16="http://schemas.microsoft.com/office/drawing/2014/main" id="{40457956-B3C8-4050-A3EC-7A50AF2EE3F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84113" y="3178870"/>
            <a:ext cx="930864" cy="32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5" name="圖片 39" descr="C:\Users\irene_hsu\AppData\Local\Microsoft\Windows\Temporary Internet Files\Content.Word\Mead_Johnson_logo_2009.jpg">
            <a:extLst>
              <a:ext uri="{FF2B5EF4-FFF2-40B4-BE49-F238E27FC236}">
                <a16:creationId xmlns:a16="http://schemas.microsoft.com/office/drawing/2014/main" id="{16E14133-62E6-4761-865F-6C508E62C71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12609" y="5876477"/>
            <a:ext cx="854875" cy="31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6" name="圖片 41" descr="Nestlé">
            <a:hlinkClick r:id="rId19" tooltip="Nestlé"/>
            <a:extLst>
              <a:ext uri="{FF2B5EF4-FFF2-40B4-BE49-F238E27FC236}">
                <a16:creationId xmlns:a16="http://schemas.microsoft.com/office/drawing/2014/main" id="{6B848355-C21E-409B-B16A-65F58F44426D}"/>
              </a:ext>
            </a:extLst>
          </p:cNvPr>
          <p:cNvPicPr>
            <a:picLocks noChangeAspect="1" noChangeArrowheads="1"/>
          </p:cNvPicPr>
          <p:nvPr/>
        </p:nvPicPr>
        <p:blipFill>
          <a:blip r:embed="rId20">
            <a:grayscl/>
            <a:biLevel thresh="50000"/>
            <a:extLst>
              <a:ext uri="{28A0092B-C50C-407E-A947-70E740481C1C}">
                <a14:useLocalDpi xmlns:a14="http://schemas.microsoft.com/office/drawing/2010/main" val="0"/>
              </a:ext>
            </a:extLst>
          </a:blip>
          <a:srcRect/>
          <a:stretch>
            <a:fillRect/>
          </a:stretch>
        </p:blipFill>
        <p:spPr bwMode="auto">
          <a:xfrm>
            <a:off x="9357192" y="4293374"/>
            <a:ext cx="911867" cy="20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AutoShape 3">
            <a:extLst>
              <a:ext uri="{FF2B5EF4-FFF2-40B4-BE49-F238E27FC236}">
                <a16:creationId xmlns:a16="http://schemas.microsoft.com/office/drawing/2014/main" id="{F01EDADC-54BB-45AB-BAC6-955ECCE90534}"/>
              </a:ext>
            </a:extLst>
          </p:cNvPr>
          <p:cNvSpPr>
            <a:spLocks noChangeArrowheads="1"/>
          </p:cNvSpPr>
          <p:nvPr/>
        </p:nvSpPr>
        <p:spPr bwMode="auto">
          <a:xfrm>
            <a:off x="5521334" y="2509218"/>
            <a:ext cx="1171496" cy="435353"/>
          </a:xfrm>
          <a:prstGeom prst="chevron">
            <a:avLst>
              <a:gd name="adj" fmla="val 0"/>
            </a:avLst>
          </a:prstGeom>
          <a:solidFill>
            <a:schemeClr val="tx1">
              <a:lumMod val="65000"/>
              <a:lumOff val="35000"/>
            </a:schemeClr>
          </a:solidFill>
          <a:ln w="12700">
            <a:solidFill>
              <a:schemeClr val="bg1"/>
            </a:solidFill>
            <a:miter lim="800000"/>
            <a:headEnd/>
            <a:tailEnd/>
          </a:ln>
        </p:spPr>
        <p:txBody>
          <a:bodyPr lIns="0" rIns="0" anchor="ctr"/>
          <a:lstStyle/>
          <a:p>
            <a:pPr algn="ctr" eaLnBrk="1" hangingPunct="1">
              <a:defRPr/>
            </a:pPr>
            <a:r>
              <a:rPr lang="zh-TW" altLang="en-US" sz="1197" dirty="0">
                <a:solidFill>
                  <a:srgbClr val="FFFFFF"/>
                </a:solidFill>
                <a:latin typeface="微軟正黑體" pitchFamily="34" charset="-120"/>
                <a:ea typeface="微軟正黑體" pitchFamily="34" charset="-120"/>
              </a:rPr>
              <a:t>標案管理</a:t>
            </a:r>
            <a:endParaRPr lang="en-US" altLang="zh-TW" sz="1197" dirty="0">
              <a:solidFill>
                <a:srgbClr val="FFFFFF"/>
              </a:solidFill>
              <a:latin typeface="微軟正黑體" pitchFamily="34" charset="-120"/>
              <a:ea typeface="微軟正黑體" pitchFamily="34" charset="-120"/>
            </a:endParaRPr>
          </a:p>
        </p:txBody>
      </p:sp>
      <p:sp>
        <p:nvSpPr>
          <p:cNvPr id="48" name="AutoShape 4">
            <a:extLst>
              <a:ext uri="{FF2B5EF4-FFF2-40B4-BE49-F238E27FC236}">
                <a16:creationId xmlns:a16="http://schemas.microsoft.com/office/drawing/2014/main" id="{85B79920-D7A2-4A9A-B25D-971B69998C82}"/>
              </a:ext>
            </a:extLst>
          </p:cNvPr>
          <p:cNvSpPr>
            <a:spLocks noChangeArrowheads="1"/>
          </p:cNvSpPr>
          <p:nvPr/>
        </p:nvSpPr>
        <p:spPr bwMode="auto">
          <a:xfrm>
            <a:off x="9040572" y="2506052"/>
            <a:ext cx="1143000" cy="438519"/>
          </a:xfrm>
          <a:prstGeom prst="chevron">
            <a:avLst>
              <a:gd name="adj" fmla="val 0"/>
            </a:avLst>
          </a:prstGeom>
          <a:solidFill>
            <a:schemeClr val="tx1">
              <a:lumMod val="65000"/>
              <a:lumOff val="35000"/>
            </a:schemeClr>
          </a:solidFill>
          <a:ln w="12700">
            <a:solidFill>
              <a:schemeClr val="bg1"/>
            </a:solidFill>
            <a:miter lim="800000"/>
            <a:headEnd/>
            <a:tailEnd/>
          </a:ln>
        </p:spPr>
        <p:txBody>
          <a:bodyPr lIns="0" rIns="0" anchor="ctr"/>
          <a:lstStyle/>
          <a:p>
            <a:pPr marL="177302">
              <a:defRPr/>
            </a:pPr>
            <a:r>
              <a:rPr lang="zh-TW" altLang="en-US" sz="1197" dirty="0">
                <a:solidFill>
                  <a:srgbClr val="FFFFFF"/>
                </a:solidFill>
                <a:latin typeface="微軟正黑體" pitchFamily="34" charset="-120"/>
                <a:ea typeface="微軟正黑體" pitchFamily="34" charset="-120"/>
                <a:sym typeface="Arial" charset="0"/>
              </a:rPr>
              <a:t>其他加值服務</a:t>
            </a:r>
            <a:endParaRPr lang="en-US" sz="1197" dirty="0">
              <a:solidFill>
                <a:srgbClr val="FFFFFF"/>
              </a:solidFill>
              <a:latin typeface="微軟正黑體" pitchFamily="34" charset="-120"/>
              <a:ea typeface="微軟正黑體" pitchFamily="34" charset="-120"/>
              <a:sym typeface="Arial" charset="0"/>
            </a:endParaRPr>
          </a:p>
        </p:txBody>
      </p:sp>
      <p:sp>
        <p:nvSpPr>
          <p:cNvPr id="49" name="AutoShape 3">
            <a:extLst>
              <a:ext uri="{FF2B5EF4-FFF2-40B4-BE49-F238E27FC236}">
                <a16:creationId xmlns:a16="http://schemas.microsoft.com/office/drawing/2014/main" id="{7A9C440B-5600-4716-9791-2FD40A3D1DF4}"/>
              </a:ext>
            </a:extLst>
          </p:cNvPr>
          <p:cNvSpPr>
            <a:spLocks noChangeArrowheads="1"/>
          </p:cNvSpPr>
          <p:nvPr/>
        </p:nvSpPr>
        <p:spPr bwMode="auto">
          <a:xfrm>
            <a:off x="7740844" y="2506052"/>
            <a:ext cx="1299728" cy="438519"/>
          </a:xfrm>
          <a:prstGeom prst="chevron">
            <a:avLst>
              <a:gd name="adj" fmla="val 0"/>
            </a:avLst>
          </a:prstGeom>
          <a:solidFill>
            <a:schemeClr val="tx1">
              <a:lumMod val="65000"/>
              <a:lumOff val="35000"/>
            </a:schemeClr>
          </a:solidFill>
          <a:ln w="12700">
            <a:solidFill>
              <a:schemeClr val="bg1"/>
            </a:solidFill>
            <a:miter lim="800000"/>
            <a:headEnd/>
            <a:tailEnd/>
          </a:ln>
        </p:spPr>
        <p:txBody>
          <a:bodyPr lIns="0" rIns="0" anchor="ctr"/>
          <a:lstStyle/>
          <a:p>
            <a:pPr algn="ctr" eaLnBrk="1" hangingPunct="1">
              <a:defRPr/>
            </a:pPr>
            <a:r>
              <a:rPr lang="zh-TW" altLang="en-US" sz="1197" dirty="0">
                <a:solidFill>
                  <a:srgbClr val="FFFFFF"/>
                </a:solidFill>
                <a:latin typeface="微軟正黑體" pitchFamily="34" charset="-120"/>
                <a:ea typeface="微軟正黑體" pitchFamily="34" charset="-120"/>
              </a:rPr>
              <a:t>客戶服務中心</a:t>
            </a:r>
            <a:endParaRPr lang="th-TH" altLang="zh-TW" sz="1197" dirty="0">
              <a:solidFill>
                <a:srgbClr val="FFFFFF"/>
              </a:solidFill>
              <a:latin typeface="微軟正黑體" pitchFamily="34" charset="-120"/>
              <a:ea typeface="微軟正黑體" pitchFamily="34" charset="-120"/>
            </a:endParaRPr>
          </a:p>
        </p:txBody>
      </p:sp>
      <p:sp>
        <p:nvSpPr>
          <p:cNvPr id="50" name="AutoShape 3">
            <a:extLst>
              <a:ext uri="{FF2B5EF4-FFF2-40B4-BE49-F238E27FC236}">
                <a16:creationId xmlns:a16="http://schemas.microsoft.com/office/drawing/2014/main" id="{40567514-02F9-48ED-8A07-F4ECC522CD89}"/>
              </a:ext>
            </a:extLst>
          </p:cNvPr>
          <p:cNvSpPr>
            <a:spLocks noChangeArrowheads="1"/>
          </p:cNvSpPr>
          <p:nvPr/>
        </p:nvSpPr>
        <p:spPr bwMode="auto">
          <a:xfrm>
            <a:off x="6689664" y="2509218"/>
            <a:ext cx="1057512" cy="435353"/>
          </a:xfrm>
          <a:prstGeom prst="chevron">
            <a:avLst>
              <a:gd name="adj" fmla="val 0"/>
            </a:avLst>
          </a:prstGeom>
          <a:solidFill>
            <a:schemeClr val="tx1">
              <a:lumMod val="65000"/>
              <a:lumOff val="35000"/>
            </a:schemeClr>
          </a:solidFill>
          <a:ln w="12700">
            <a:solidFill>
              <a:schemeClr val="bg1"/>
            </a:solidFill>
            <a:miter lim="800000"/>
            <a:headEnd/>
            <a:tailEnd/>
          </a:ln>
        </p:spPr>
        <p:txBody>
          <a:bodyPr lIns="0" rIns="0" anchor="ctr"/>
          <a:lstStyle/>
          <a:p>
            <a:pPr marL="177302" algn="ctr">
              <a:defRPr/>
            </a:pPr>
            <a:r>
              <a:rPr lang="zh-TW" altLang="en-US" sz="1197" dirty="0">
                <a:solidFill>
                  <a:srgbClr val="FFFFFF"/>
                </a:solidFill>
                <a:latin typeface="微軟正黑體" pitchFamily="34" charset="-120"/>
                <a:ea typeface="微軟正黑體" pitchFamily="34" charset="-120"/>
                <a:sym typeface="Arial" charset="0"/>
              </a:rPr>
              <a:t>代收帳款</a:t>
            </a:r>
            <a:endParaRPr lang="en-US" sz="1197" dirty="0">
              <a:solidFill>
                <a:srgbClr val="FFFFFF"/>
              </a:solidFill>
              <a:latin typeface="微軟正黑體" pitchFamily="34" charset="-120"/>
              <a:ea typeface="微軟正黑體" pitchFamily="34" charset="-120"/>
              <a:sym typeface="Arial" charset="0"/>
            </a:endParaRPr>
          </a:p>
        </p:txBody>
      </p:sp>
      <p:graphicFrame>
        <p:nvGraphicFramePr>
          <p:cNvPr id="51" name="表格 50">
            <a:extLst>
              <a:ext uri="{FF2B5EF4-FFF2-40B4-BE49-F238E27FC236}">
                <a16:creationId xmlns:a16="http://schemas.microsoft.com/office/drawing/2014/main" id="{22B30E24-D475-4858-9FD0-5A990ED56696}"/>
              </a:ext>
            </a:extLst>
          </p:cNvPr>
          <p:cNvGraphicFramePr>
            <a:graphicFrameLocks noGrp="1"/>
          </p:cNvGraphicFramePr>
          <p:nvPr/>
        </p:nvGraphicFramePr>
        <p:xfrm>
          <a:off x="5043238" y="3386257"/>
          <a:ext cx="1913972" cy="2319897"/>
        </p:xfrm>
        <a:graphic>
          <a:graphicData uri="http://schemas.openxmlformats.org/drawingml/2006/table">
            <a:tbl>
              <a:tblPr firstRow="1" bandRow="1">
                <a:tableStyleId>{2D5ABB26-0587-4C30-8999-92F81FD0307C}</a:tableStyleId>
              </a:tblPr>
              <a:tblGrid>
                <a:gridCol w="529593">
                  <a:extLst>
                    <a:ext uri="{9D8B030D-6E8A-4147-A177-3AD203B41FA5}">
                      <a16:colId xmlns:a16="http://schemas.microsoft.com/office/drawing/2014/main" val="20000"/>
                    </a:ext>
                  </a:extLst>
                </a:gridCol>
                <a:gridCol w="1384379">
                  <a:extLst>
                    <a:ext uri="{9D8B030D-6E8A-4147-A177-3AD203B41FA5}">
                      <a16:colId xmlns:a16="http://schemas.microsoft.com/office/drawing/2014/main" val="20001"/>
                    </a:ext>
                  </a:extLst>
                </a:gridCol>
              </a:tblGrid>
              <a:tr h="767138">
                <a:tc>
                  <a:txBody>
                    <a:bodyPr/>
                    <a:lstStyle/>
                    <a:p>
                      <a:endParaRPr lang="en-US" sz="1200" b="0" dirty="0">
                        <a:solidFill>
                          <a:srgbClr val="AB1032"/>
                        </a:solidFill>
                      </a:endParaRPr>
                    </a:p>
                  </a:txBody>
                  <a:tcPr marL="91174" marR="91174" marT="45608" marB="45608">
                    <a:solidFill>
                      <a:schemeClr val="bg1"/>
                    </a:solidFill>
                  </a:tcPr>
                </a:tc>
                <a:tc>
                  <a:txBody>
                    <a:bodyPr/>
                    <a:lstStyle/>
                    <a:p>
                      <a:pPr algn="l" eaLnBrk="1" hangingPunct="1">
                        <a:lnSpc>
                          <a:spcPct val="100000"/>
                        </a:lnSpc>
                      </a:pPr>
                      <a:r>
                        <a:rPr lang="en-US" sz="1200" b="0" dirty="0">
                          <a:solidFill>
                            <a:srgbClr val="AB1032"/>
                          </a:solidFill>
                        </a:rPr>
                        <a:t>4,000+ </a:t>
                      </a:r>
                      <a:r>
                        <a:rPr lang="zh-TW" altLang="en-US" sz="1200" b="0" dirty="0">
                          <a:solidFill>
                            <a:srgbClr val="AB1032"/>
                          </a:solidFill>
                          <a:latin typeface="微軟正黑體" pitchFamily="34" charset="-120"/>
                          <a:ea typeface="微軟正黑體" pitchFamily="34" charset="-120"/>
                        </a:rPr>
                        <a:t>配送點</a:t>
                      </a:r>
                      <a:endParaRPr lang="en-US" sz="1200" b="0" dirty="0">
                        <a:solidFill>
                          <a:srgbClr val="AB1032"/>
                        </a:solidFill>
                        <a:latin typeface="微軟正黑體" pitchFamily="34" charset="-120"/>
                        <a:ea typeface="微軟正黑體" pitchFamily="34" charset="-120"/>
                      </a:endParaRPr>
                    </a:p>
                  </a:txBody>
                  <a:tcPr marL="91174" marR="91174" marT="45608" marB="45608" anchor="ctr">
                    <a:solidFill>
                      <a:schemeClr val="bg1"/>
                    </a:solidFill>
                  </a:tcPr>
                </a:tc>
                <a:extLst>
                  <a:ext uri="{0D108BD9-81ED-4DB2-BD59-A6C34878D82A}">
                    <a16:rowId xmlns:a16="http://schemas.microsoft.com/office/drawing/2014/main" val="10000"/>
                  </a:ext>
                </a:extLst>
              </a:tr>
              <a:tr h="547143">
                <a:tc>
                  <a:txBody>
                    <a:bodyPr/>
                    <a:lstStyle/>
                    <a:p>
                      <a:endParaRPr lang="en-US" sz="1200" b="0" dirty="0">
                        <a:solidFill>
                          <a:srgbClr val="AB1032"/>
                        </a:solidFill>
                      </a:endParaRPr>
                    </a:p>
                  </a:txBody>
                  <a:tcPr marL="91174" marR="91174" marT="45608" marB="45608">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solidFill>
                            <a:srgbClr val="AB1032"/>
                          </a:solidFill>
                        </a:rPr>
                        <a:t>30,000+ </a:t>
                      </a:r>
                      <a:r>
                        <a:rPr lang="zh-TW" altLang="en-US" sz="1200" b="0" baseline="0" dirty="0">
                          <a:solidFill>
                            <a:srgbClr val="AB1032"/>
                          </a:solidFill>
                          <a:latin typeface="微軟正黑體" pitchFamily="34" charset="-120"/>
                          <a:ea typeface="微軟正黑體" pitchFamily="34" charset="-120"/>
                        </a:rPr>
                        <a:t>平方公尺</a:t>
                      </a:r>
                      <a:r>
                        <a:rPr lang="en-US" sz="1200" b="0" dirty="0">
                          <a:solidFill>
                            <a:srgbClr val="AB1032"/>
                          </a:solidFill>
                          <a:latin typeface="微軟正黑體" pitchFamily="34" charset="-120"/>
                          <a:ea typeface="微軟正黑體" pitchFamily="34" charset="-120"/>
                        </a:rPr>
                        <a:t> </a:t>
                      </a:r>
                      <a:r>
                        <a:rPr lang="zh-TW" altLang="en-US" sz="1200" b="0" dirty="0">
                          <a:solidFill>
                            <a:srgbClr val="AB1032"/>
                          </a:solidFill>
                          <a:latin typeface="微軟正黑體" pitchFamily="34" charset="-120"/>
                          <a:ea typeface="微軟正黑體" pitchFamily="34" charset="-120"/>
                        </a:rPr>
                        <a:t>倉儲空間</a:t>
                      </a:r>
                      <a:endParaRPr lang="th-TH" sz="1200" b="0" dirty="0">
                        <a:solidFill>
                          <a:srgbClr val="AB1032"/>
                        </a:solidFill>
                        <a:latin typeface="微軟正黑體" pitchFamily="34" charset="-120"/>
                        <a:ea typeface="微軟正黑體" pitchFamily="34" charset="-120"/>
                      </a:endParaRPr>
                    </a:p>
                  </a:txBody>
                  <a:tcPr marL="91174" marR="91174" marT="45608" marB="45608" anchor="ctr">
                    <a:solidFill>
                      <a:schemeClr val="bg1"/>
                    </a:solidFill>
                  </a:tcPr>
                </a:tc>
                <a:extLst>
                  <a:ext uri="{0D108BD9-81ED-4DB2-BD59-A6C34878D82A}">
                    <a16:rowId xmlns:a16="http://schemas.microsoft.com/office/drawing/2014/main" val="10001"/>
                  </a:ext>
                </a:extLst>
              </a:tr>
              <a:tr h="1003380">
                <a:tc>
                  <a:txBody>
                    <a:bodyPr/>
                    <a:lstStyle/>
                    <a:p>
                      <a:endParaRPr lang="en-US" sz="1200" b="0" dirty="0">
                        <a:solidFill>
                          <a:srgbClr val="AB1032"/>
                        </a:solidFill>
                      </a:endParaRPr>
                    </a:p>
                  </a:txBody>
                  <a:tcPr marL="91174" marR="91174" marT="45608" marB="45608">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b="0" kern="1200" baseline="0" dirty="0">
                        <a:solidFill>
                          <a:srgbClr val="AB1032"/>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0" kern="1200" baseline="0" dirty="0">
                          <a:solidFill>
                            <a:srgbClr val="AB1032"/>
                          </a:solidFill>
                          <a:latin typeface="微軟正黑體" pitchFamily="34" charset="-120"/>
                          <a:ea typeface="微軟正黑體" pitchFamily="34" charset="-120"/>
                          <a:cs typeface="+mn-cs"/>
                        </a:rPr>
                        <a:t>48+ </a:t>
                      </a:r>
                      <a:r>
                        <a:rPr lang="zh-TW" altLang="en-US" sz="1200" b="0" kern="1200" baseline="0" dirty="0">
                          <a:solidFill>
                            <a:srgbClr val="AB1032"/>
                          </a:solidFill>
                          <a:latin typeface="微軟正黑體" pitchFamily="34" charset="-120"/>
                          <a:ea typeface="微軟正黑體" pitchFamily="34" charset="-120"/>
                          <a:cs typeface="+mn-cs"/>
                        </a:rPr>
                        <a:t>供應商</a:t>
                      </a:r>
                      <a:endParaRPr lang="en-US" altLang="zh-TW" sz="1200" b="0" kern="1200" baseline="0" dirty="0">
                        <a:solidFill>
                          <a:srgbClr val="AB1032"/>
                        </a:solidFill>
                        <a:latin typeface="微軟正黑體" pitchFamily="34" charset="-120"/>
                        <a:ea typeface="微軟正黑體" pitchFamily="34" charset="-12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b="0" kern="1200" baseline="0" dirty="0">
                        <a:solidFill>
                          <a:srgbClr val="AB1032"/>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b="0" kern="1200" baseline="0" dirty="0">
                        <a:solidFill>
                          <a:srgbClr val="AB1032"/>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b="0" kern="1200" baseline="0" dirty="0">
                          <a:solidFill>
                            <a:srgbClr val="AB1032"/>
                          </a:solidFill>
                          <a:latin typeface="+mn-lt"/>
                          <a:ea typeface="+mn-ea"/>
                          <a:cs typeface="+mn-cs"/>
                        </a:rPr>
                        <a:t>21,000+ </a:t>
                      </a:r>
                      <a:r>
                        <a:rPr lang="zh-TW" altLang="en-US" sz="1200" b="0" kern="1200" baseline="0" dirty="0">
                          <a:solidFill>
                            <a:srgbClr val="AB1032"/>
                          </a:solidFill>
                          <a:latin typeface="微軟正黑體" pitchFamily="34" charset="-120"/>
                          <a:ea typeface="微軟正黑體" pitchFamily="34" charset="-120"/>
                          <a:cs typeface="+mn-cs"/>
                        </a:rPr>
                        <a:t>顧客</a:t>
                      </a:r>
                      <a:endParaRPr lang="th-TH" sz="1200" b="0" kern="1200" baseline="0" dirty="0">
                        <a:solidFill>
                          <a:srgbClr val="AB1032"/>
                        </a:solidFill>
                        <a:latin typeface="微軟正黑體" pitchFamily="34" charset="-120"/>
                        <a:ea typeface="微軟正黑體" pitchFamily="34" charset="-120"/>
                        <a:cs typeface="+mn-cs"/>
                      </a:endParaRPr>
                    </a:p>
                  </a:txBody>
                  <a:tcPr marL="91174" marR="91174" marT="45608" marB="45608" anchor="ctr">
                    <a:solidFill>
                      <a:schemeClr val="bg1"/>
                    </a:solidFill>
                  </a:tcPr>
                </a:tc>
                <a:extLst>
                  <a:ext uri="{0D108BD9-81ED-4DB2-BD59-A6C34878D82A}">
                    <a16:rowId xmlns:a16="http://schemas.microsoft.com/office/drawing/2014/main" val="10002"/>
                  </a:ext>
                </a:extLst>
              </a:tr>
            </a:tbl>
          </a:graphicData>
        </a:graphic>
      </p:graphicFrame>
      <p:pic>
        <p:nvPicPr>
          <p:cNvPr id="52" name="Picture 7" descr="D:\05_Branding\01_Graphics\Icons\Corp Icons\corp red\10p\Business-Locations_10p.jpg">
            <a:extLst>
              <a:ext uri="{FF2B5EF4-FFF2-40B4-BE49-F238E27FC236}">
                <a16:creationId xmlns:a16="http://schemas.microsoft.com/office/drawing/2014/main" id="{F5066C5D-903D-4056-8772-88BAFEA893CB}"/>
              </a:ext>
            </a:extLst>
          </p:cNvPr>
          <p:cNvPicPr>
            <a:picLocks noChangeAspect="1" noChangeArrowheads="1"/>
          </p:cNvPicPr>
          <p:nvPr/>
        </p:nvPicPr>
        <p:blipFill>
          <a:blip r:embed="rId21" cstate="screen">
            <a:clrChange>
              <a:clrFrom>
                <a:srgbClr val="FEFFFF"/>
              </a:clrFrom>
              <a:clrTo>
                <a:srgbClr val="FEFFFF">
                  <a:alpha val="0"/>
                </a:srgbClr>
              </a:clrTo>
            </a:clrChange>
          </a:blip>
          <a:srcRect/>
          <a:stretch>
            <a:fillRect/>
          </a:stretch>
        </p:blipFill>
        <p:spPr bwMode="auto">
          <a:xfrm>
            <a:off x="5098158" y="3621324"/>
            <a:ext cx="366431" cy="347146"/>
          </a:xfrm>
          <a:prstGeom prst="rect">
            <a:avLst/>
          </a:prstGeom>
          <a:noFill/>
          <a:ln>
            <a:noFill/>
          </a:ln>
          <a:effectLst>
            <a:reflection endPos="0" dist="50800" dir="5400000" sy="-100000" algn="bl" rotWithShape="0"/>
          </a:effectLst>
        </p:spPr>
      </p:pic>
      <p:pic>
        <p:nvPicPr>
          <p:cNvPr id="53" name="Picture 2" descr="D:\My Documents\Pictures for DKSH Thailand presentation\Warehousing.jpg">
            <a:extLst>
              <a:ext uri="{FF2B5EF4-FFF2-40B4-BE49-F238E27FC236}">
                <a16:creationId xmlns:a16="http://schemas.microsoft.com/office/drawing/2014/main" id="{5E1E83C7-BA46-4B64-9ABC-4793377EACF4}"/>
              </a:ext>
            </a:extLst>
          </p:cNvPr>
          <p:cNvPicPr>
            <a:picLocks noChangeAspect="1" noChangeArrowheads="1"/>
          </p:cNvPicPr>
          <p:nvPr/>
        </p:nvPicPr>
        <p:blipFill>
          <a:blip r:embed="rId22" cstate="screen">
            <a:clrChange>
              <a:clrFrom>
                <a:srgbClr val="FEFFFF"/>
              </a:clrFrom>
              <a:clrTo>
                <a:srgbClr val="FEFFFF">
                  <a:alpha val="0"/>
                </a:srgbClr>
              </a:clrTo>
            </a:clrChange>
            <a:duotone>
              <a:schemeClr val="bg2">
                <a:shade val="45000"/>
                <a:satMod val="135000"/>
              </a:schemeClr>
              <a:prstClr val="white"/>
            </a:duotone>
          </a:blip>
          <a:srcRect/>
          <a:stretch>
            <a:fillRect/>
          </a:stretch>
        </p:blipFill>
        <p:spPr bwMode="auto">
          <a:xfrm>
            <a:off x="5065369" y="4234338"/>
            <a:ext cx="432015" cy="349528"/>
          </a:xfrm>
          <a:prstGeom prst="rect">
            <a:avLst/>
          </a:prstGeom>
          <a:noFill/>
          <a:effectLst>
            <a:reflection endPos="0" dist="50800" dir="5400000" sy="-100000" algn="bl" rotWithShape="0"/>
          </a:effectLst>
        </p:spPr>
      </p:pic>
      <p:pic>
        <p:nvPicPr>
          <p:cNvPr id="54" name="Picture 3" descr="D:\My Documents\Pictures for DKSH Thailand presentation\Accreditation.jpg">
            <a:extLst>
              <a:ext uri="{FF2B5EF4-FFF2-40B4-BE49-F238E27FC236}">
                <a16:creationId xmlns:a16="http://schemas.microsoft.com/office/drawing/2014/main" id="{15E4460F-FF93-47FB-B35D-9DB53EC7408C}"/>
              </a:ext>
            </a:extLst>
          </p:cNvPr>
          <p:cNvPicPr>
            <a:picLocks noChangeAspect="1" noChangeArrowheads="1"/>
          </p:cNvPicPr>
          <p:nvPr/>
        </p:nvPicPr>
        <p:blipFill>
          <a:blip r:embed="rId23" cstate="screen">
            <a:clrChange>
              <a:clrFrom>
                <a:srgbClr val="FEFFFF"/>
              </a:clrFrom>
              <a:clrTo>
                <a:srgbClr val="FEFFFF">
                  <a:alpha val="0"/>
                </a:srgbClr>
              </a:clrTo>
            </a:clrChange>
            <a:duotone>
              <a:schemeClr val="bg2">
                <a:shade val="45000"/>
                <a:satMod val="135000"/>
              </a:schemeClr>
              <a:prstClr val="white"/>
            </a:duotone>
          </a:blip>
          <a:srcRect/>
          <a:stretch>
            <a:fillRect/>
          </a:stretch>
        </p:blipFill>
        <p:spPr bwMode="auto">
          <a:xfrm>
            <a:off x="5005193" y="5439639"/>
            <a:ext cx="538255" cy="315397"/>
          </a:xfrm>
          <a:prstGeom prst="rect">
            <a:avLst/>
          </a:prstGeom>
          <a:noFill/>
          <a:effectLst>
            <a:reflection endPos="0" dist="50800" dir="5400000" sy="-100000" algn="bl" rotWithShape="0"/>
          </a:effectLst>
        </p:spPr>
      </p:pic>
      <p:pic>
        <p:nvPicPr>
          <p:cNvPr id="43" name="Picture 13" descr="D:\05_Branding\01_Graphics\Icons\Corp Icons\corp red\10p\Globe_10p.jpg">
            <a:extLst>
              <a:ext uri="{FF2B5EF4-FFF2-40B4-BE49-F238E27FC236}">
                <a16:creationId xmlns:a16="http://schemas.microsoft.com/office/drawing/2014/main" id="{2AD40111-6847-4894-99C7-D1F5A3C4FEB5}"/>
              </a:ext>
            </a:extLst>
          </p:cNvPr>
          <p:cNvPicPr>
            <a:picLocks noChangeAspect="1" noChangeArrowheads="1"/>
          </p:cNvPicPr>
          <p:nvPr/>
        </p:nvPicPr>
        <p:blipFill>
          <a:blip r:embed="rId24" cstate="screen">
            <a:clrChange>
              <a:clrFrom>
                <a:srgbClr val="FEFFFF"/>
              </a:clrFrom>
              <a:clrTo>
                <a:srgbClr val="FEFFFF">
                  <a:alpha val="0"/>
                </a:srgbClr>
              </a:clrTo>
            </a:clrChange>
          </a:blip>
          <a:srcRect/>
          <a:stretch>
            <a:fillRect/>
          </a:stretch>
        </p:blipFill>
        <p:spPr bwMode="auto">
          <a:xfrm>
            <a:off x="5144437" y="4885923"/>
            <a:ext cx="273877" cy="261211"/>
          </a:xfrm>
          <a:prstGeom prst="rect">
            <a:avLst/>
          </a:prstGeom>
          <a:noFill/>
          <a:ln>
            <a:noFill/>
          </a:ln>
          <a:effectLst>
            <a:reflection endPos="0" dist="50800" dir="5400000" sy="-100000" algn="bl" rotWithShape="0"/>
          </a:effectLst>
        </p:spPr>
      </p:pic>
      <p:pic>
        <p:nvPicPr>
          <p:cNvPr id="106532" name="圖片 54" descr="http://assets.fiercemarkets.net/public/baxter.jpg">
            <a:extLst>
              <a:ext uri="{FF2B5EF4-FFF2-40B4-BE49-F238E27FC236}">
                <a16:creationId xmlns:a16="http://schemas.microsoft.com/office/drawing/2014/main" id="{00EF53E9-578B-46FD-97CE-EB148F32EFD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87023" y="4684401"/>
            <a:ext cx="783635" cy="35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33" name="圖片 55" descr="http://patentdocs.typepad.com/.a/6a00d83451ca1469e2010536a6d0b1970c-pi">
            <a:extLst>
              <a:ext uri="{FF2B5EF4-FFF2-40B4-BE49-F238E27FC236}">
                <a16:creationId xmlns:a16="http://schemas.microsoft.com/office/drawing/2014/main" id="{8CDE4D67-7234-4A1C-8C03-CCFE527BB85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382522" y="5928719"/>
            <a:ext cx="878621" cy="20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34" name="Picture 22">
            <a:extLst>
              <a:ext uri="{FF2B5EF4-FFF2-40B4-BE49-F238E27FC236}">
                <a16:creationId xmlns:a16="http://schemas.microsoft.com/office/drawing/2014/main" id="{09E0AAA8-0132-49C8-84C7-458F37DF4FC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149285" y="4804717"/>
            <a:ext cx="902368" cy="2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35" name="標題 1">
            <a:extLst>
              <a:ext uri="{FF2B5EF4-FFF2-40B4-BE49-F238E27FC236}">
                <a16:creationId xmlns:a16="http://schemas.microsoft.com/office/drawing/2014/main" id="{F1A656B4-95EC-4E88-8F2D-A9744836E3A1}"/>
              </a:ext>
            </a:extLst>
          </p:cNvPr>
          <p:cNvSpPr txBox="1">
            <a:spLocks/>
          </p:cNvSpPr>
          <p:nvPr/>
        </p:nvSpPr>
        <p:spPr bwMode="auto">
          <a:xfrm>
            <a:off x="2016346" y="1706585"/>
            <a:ext cx="6962485" cy="32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r>
              <a:rPr lang="en-GB" altLang="zh-TW" sz="1596" b="1">
                <a:solidFill>
                  <a:srgbClr val="98989A"/>
                </a:solidFill>
                <a:latin typeface="微軟正黑體" panose="020B0604030504040204" pitchFamily="34" charset="-120"/>
                <a:ea typeface="微軟正黑體" panose="020B0604030504040204" pitchFamily="34" charset="-120"/>
                <a:cs typeface="MS PGothic" panose="020B0600070205080204" pitchFamily="34" charset="-128"/>
              </a:rPr>
              <a:t>…</a:t>
            </a:r>
            <a:r>
              <a:rPr lang="zh-TW" altLang="en-US" sz="1596" b="1">
                <a:solidFill>
                  <a:srgbClr val="98989A"/>
                </a:solidFill>
                <a:latin typeface="微軟正黑體" panose="020B0604030504040204" pitchFamily="34" charset="-120"/>
                <a:ea typeface="微軟正黑體" panose="020B0604030504040204" pitchFamily="34" charset="-120"/>
                <a:cs typeface="MS PGothic" panose="020B0600070205080204" pitchFamily="34" charset="-128"/>
              </a:rPr>
              <a:t>提供您醫療保健業拓展市場的整合性服務</a:t>
            </a:r>
            <a:br>
              <a:rPr lang="en-US" altLang="zh-TW" sz="1994">
                <a:solidFill>
                  <a:srgbClr val="98989A"/>
                </a:solidFill>
                <a:ea typeface="微軟正黑體" panose="020B0604030504040204" pitchFamily="34" charset="-120"/>
                <a:cs typeface="MS PGothic" panose="020B0600070205080204" pitchFamily="34" charset="-128"/>
              </a:rPr>
            </a:br>
            <a:endParaRPr lang="zh-TW" altLang="en-US" sz="1994" b="1">
              <a:solidFill>
                <a:srgbClr val="98989A"/>
              </a:solidFill>
              <a:ea typeface="微軟正黑體" panose="020B0604030504040204" pitchFamily="34" charset="-120"/>
              <a:cs typeface="MS PGothic" panose="020B0600070205080204" pitchFamily="34" charset="-128"/>
            </a:endParaRPr>
          </a:p>
        </p:txBody>
      </p:sp>
      <p:sp>
        <p:nvSpPr>
          <p:cNvPr id="106536" name="Rectangle 3">
            <a:extLst>
              <a:ext uri="{FF2B5EF4-FFF2-40B4-BE49-F238E27FC236}">
                <a16:creationId xmlns:a16="http://schemas.microsoft.com/office/drawing/2014/main" id="{8122D698-5AE3-47A1-8563-003FE9DE2147}"/>
              </a:ext>
            </a:extLst>
          </p:cNvPr>
          <p:cNvSpPr>
            <a:spLocks noChangeArrowheads="1"/>
          </p:cNvSpPr>
          <p:nvPr/>
        </p:nvSpPr>
        <p:spPr bwMode="auto">
          <a:xfrm>
            <a:off x="1541415" y="1239570"/>
            <a:ext cx="9109172" cy="292873"/>
          </a:xfrm>
          <a:prstGeom prst="rect">
            <a:avLst/>
          </a:prstGeom>
          <a:solidFill>
            <a:srgbClr val="B29CC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3850" rIns="53850" anchor="ctr"/>
          <a:lstStyle>
            <a:lvl1pPr>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endParaRPr lang="en-US" altLang="ja-JP" sz="1396" b="1">
              <a:solidFill>
                <a:srgbClr val="FFFFFF"/>
              </a:solidFill>
            </a:endParaRPr>
          </a:p>
        </p:txBody>
      </p:sp>
      <p:sp>
        <p:nvSpPr>
          <p:cNvPr id="106537" name="Rectangle 3">
            <a:extLst>
              <a:ext uri="{FF2B5EF4-FFF2-40B4-BE49-F238E27FC236}">
                <a16:creationId xmlns:a16="http://schemas.microsoft.com/office/drawing/2014/main" id="{029DB334-590F-432D-868E-B09780536113}"/>
              </a:ext>
            </a:extLst>
          </p:cNvPr>
          <p:cNvSpPr>
            <a:spLocks noChangeArrowheads="1"/>
          </p:cNvSpPr>
          <p:nvPr/>
        </p:nvSpPr>
        <p:spPr bwMode="auto">
          <a:xfrm>
            <a:off x="1934024" y="1242736"/>
            <a:ext cx="1078093" cy="28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3850" rIns="53850" anchor="ctr"/>
          <a:lstStyle>
            <a:lvl1pPr>
              <a:defRPr kumimoji="1" sz="1600">
                <a:solidFill>
                  <a:schemeClr val="tx1"/>
                </a:solidFill>
                <a:latin typeface="Arial" panose="020B0604020202020204" pitchFamily="34" charset="0"/>
                <a:ea typeface="新細明體" panose="02020500000000000000" pitchFamily="18" charset="-120"/>
              </a:defRPr>
            </a:lvl1pPr>
            <a:lvl2pPr marL="742950" indent="-285750">
              <a:defRPr kumimoji="1" sz="1600">
                <a:solidFill>
                  <a:schemeClr val="tx1"/>
                </a:solidFill>
                <a:latin typeface="Arial" panose="020B0604020202020204" pitchFamily="34" charset="0"/>
                <a:ea typeface="新細明體" panose="02020500000000000000" pitchFamily="18" charset="-120"/>
              </a:defRPr>
            </a:lvl2pPr>
            <a:lvl3pPr marL="1143000" indent="-228600">
              <a:defRPr kumimoji="1" sz="1600">
                <a:solidFill>
                  <a:schemeClr val="tx1"/>
                </a:solidFill>
                <a:latin typeface="Arial" panose="020B0604020202020204" pitchFamily="34" charset="0"/>
                <a:ea typeface="新細明體" panose="02020500000000000000" pitchFamily="18" charset="-120"/>
              </a:defRPr>
            </a:lvl3pPr>
            <a:lvl4pPr marL="1600200" indent="-228600">
              <a:defRPr kumimoji="1" sz="1600">
                <a:solidFill>
                  <a:schemeClr val="tx1"/>
                </a:solidFill>
                <a:latin typeface="Arial" panose="020B0604020202020204" pitchFamily="34" charset="0"/>
                <a:ea typeface="新細明體" panose="02020500000000000000" pitchFamily="18" charset="-120"/>
              </a:defRPr>
            </a:lvl4pPr>
            <a:lvl5pPr marL="2057400" indent="-22860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eaLnBrk="1" hangingPunct="1"/>
            <a:r>
              <a:rPr lang="en-GB" altLang="ja-JP" sz="1396" b="1">
                <a:solidFill>
                  <a:srgbClr val="FFFFFF"/>
                </a:solidFill>
              </a:rPr>
              <a:t>Healthcare</a:t>
            </a:r>
            <a:endParaRPr lang="en-US" altLang="ja-JP" sz="1396" b="1">
              <a:solidFill>
                <a:srgbClr val="FFFFFF"/>
              </a:solidFill>
            </a:endParaRPr>
          </a:p>
        </p:txBody>
      </p:sp>
      <p:sp>
        <p:nvSpPr>
          <p:cNvPr id="106538" name="Rectangle 2">
            <a:extLst>
              <a:ext uri="{FF2B5EF4-FFF2-40B4-BE49-F238E27FC236}">
                <a16:creationId xmlns:a16="http://schemas.microsoft.com/office/drawing/2014/main" id="{6D8589D7-D80C-4875-9036-A9C3B85286A6}"/>
              </a:ext>
            </a:extLst>
          </p:cNvPr>
          <p:cNvSpPr>
            <a:spLocks noGrp="1" noChangeArrowheads="1"/>
          </p:cNvSpPr>
          <p:nvPr>
            <p:ph type="title"/>
          </p:nvPr>
        </p:nvSpPr>
        <p:spPr>
          <a:xfrm>
            <a:off x="1899196" y="701315"/>
            <a:ext cx="6351407" cy="430604"/>
          </a:xfrm>
        </p:spPr>
        <p:txBody>
          <a:bodyPr/>
          <a:lstStyle/>
          <a:p>
            <a:pPr eaLnBrk="1" hangingPunct="1"/>
            <a:r>
              <a:rPr lang="zh-TW" altLang="en-US">
                <a:latin typeface="微軟正黑體" panose="020B0604030504040204" pitchFamily="34" charset="-120"/>
                <a:ea typeface="微軟正黑體" panose="020B0604030504040204" pitchFamily="34" charset="-120"/>
              </a:rPr>
              <a:t>醫療保健</a:t>
            </a:r>
            <a:endParaRPr lang="en-GB" altLang="zh-TW">
              <a:latin typeface="微軟正黑體" panose="020B0604030504040204" pitchFamily="34" charset="-120"/>
              <a:ea typeface="微軟正黑體" panose="020B0604030504040204" pitchFamily="34" charset="-12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DKSH_Master">
  <a:themeElements>
    <a:clrScheme name="Custom 6">
      <a:dk1>
        <a:srgbClr val="1A1A1A"/>
      </a:dk1>
      <a:lt1>
        <a:srgbClr val="FFFFFF"/>
      </a:lt1>
      <a:dk2>
        <a:srgbClr val="98989A"/>
      </a:dk2>
      <a:lt2>
        <a:srgbClr val="BE0028"/>
      </a:lt2>
      <a:accent1>
        <a:srgbClr val="EF233C"/>
      </a:accent1>
      <a:accent2>
        <a:srgbClr val="90E0EF"/>
      </a:accent2>
      <a:accent3>
        <a:srgbClr val="00B3D8"/>
      </a:accent3>
      <a:accent4>
        <a:srgbClr val="0077B6"/>
      </a:accent4>
      <a:accent5>
        <a:srgbClr val="EBEBEB"/>
      </a:accent5>
      <a:accent6>
        <a:srgbClr val="CACACA"/>
      </a:accent6>
      <a:hlink>
        <a:srgbClr val="EF233C"/>
      </a:hlink>
      <a:folHlink>
        <a:srgbClr val="BE0028"/>
      </a:folHlink>
    </a:clrScheme>
    <a:fontScheme name="Arial DKS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6350">
          <a:noFill/>
        </a:ln>
      </a:spPr>
      <a:bodyPr lIns="144000" tIns="108000" rIns="144000" bIns="108000" rtlCol="0" anchor="t" anchorCtr="0"/>
      <a:lstStyle>
        <a:defPPr algn="l">
          <a:lnSpc>
            <a:spcPct val="120000"/>
          </a:lnSpc>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lnSpc>
            <a:spcPct val="120000"/>
          </a:lnSpc>
          <a:defRPr sz="1600" dirty="0" err="1" smtClean="0">
            <a:solidFill>
              <a:schemeClr val="tx1"/>
            </a:solidFill>
          </a:defRPr>
        </a:defPPr>
      </a:lstStyle>
    </a:txDef>
  </a:objectDefaults>
  <a:extraClrSchemeLst/>
  <a:custClrLst>
    <a:custClr name="Light tangerine">
      <a:srgbClr val="FFDC64"/>
    </a:custClr>
    <a:custClr name="Medium tangerine">
      <a:srgbClr val="FF9614"/>
    </a:custClr>
    <a:custClr name="Tangerine">
      <a:srgbClr val="FF6E32"/>
    </a:custClr>
    <a:custClr name="Light teal">
      <a:srgbClr val="4BD2D2"/>
    </a:custClr>
    <a:custClr name="Medium teal">
      <a:srgbClr val="008787"/>
    </a:custClr>
    <a:custClr name="Teal">
      <a:srgbClr val="005F5F"/>
    </a:custClr>
    <a:custClr name="Light purple">
      <a:srgbClr val="C8AADC"/>
    </a:custClr>
    <a:custClr name="Medium purple">
      <a:srgbClr val="8859A6"/>
    </a:custClr>
    <a:custClr name="Purple">
      <a:srgbClr val="643CA0"/>
    </a:custClr>
    <a:custClr>
      <a:srgbClr val="FFFFFF"/>
    </a:custClr>
    <a:custClr>
      <a:srgbClr val="FCEEB9"/>
    </a:custClr>
    <a:custClr>
      <a:srgbClr val="F7CD93"/>
    </a:custClr>
    <a:custClr>
      <a:srgbClr val="F4BA9E"/>
    </a:custClr>
    <a:custClr>
      <a:srgbClr val="B3E7E9"/>
    </a:custClr>
    <a:custClr>
      <a:srgbClr val="8FC2C3"/>
    </a:custClr>
    <a:custClr>
      <a:srgbClr val="8AAEAE"/>
    </a:custClr>
    <a:custClr>
      <a:srgbClr val="E1D5EC"/>
    </a:custClr>
    <a:custClr>
      <a:srgbClr val="C0ADD0"/>
    </a:custClr>
    <a:custClr>
      <a:srgbClr val="AE9FCC"/>
    </a:custClr>
    <a:custClr>
      <a:srgbClr val="FFFFFF"/>
    </a:custClr>
    <a:custClr>
      <a:srgbClr val="FBE697"/>
    </a:custClr>
    <a:custClr>
      <a:srgbClr val="F4B462"/>
    </a:custClr>
    <a:custClr>
      <a:srgbClr val="F0976F"/>
    </a:custClr>
    <a:custClr>
      <a:srgbClr val="90DCDE"/>
    </a:custClr>
    <a:custClr>
      <a:srgbClr val="5DA4A5"/>
    </a:custClr>
    <a:custClr>
      <a:srgbClr val="528586"/>
    </a:custClr>
    <a:custClr>
      <a:srgbClr val="D2C0E2"/>
    </a:custClr>
    <a:custClr>
      <a:srgbClr val="A084B9"/>
    </a:custClr>
    <a:custClr>
      <a:srgbClr val="856EB3"/>
    </a:custClr>
    <a:custClr>
      <a:srgbClr val="FFFFFF"/>
    </a:custClr>
  </a:custClrLst>
  <a:extLst>
    <a:ext uri="{05A4C25C-085E-4340-85A3-A5531E510DB2}">
      <thm15:themeFamily xmlns:thm15="http://schemas.microsoft.com/office/thememl/2012/main" name="DKSH Chart Pool_ag" id="{52583CEF-2514-4A44-B16D-28C9D3B147C9}" vid="{12272FB7-E18D-4792-9E86-36F927A8CB03}"/>
    </a:ext>
  </a:extLst>
</a:theme>
</file>

<file path=ppt/theme/theme2.xml><?xml version="1.0" encoding="utf-8"?>
<a:theme xmlns:a="http://schemas.openxmlformats.org/drawingml/2006/main" name="Office Theme">
  <a:themeElements>
    <a:clrScheme name="DKSH">
      <a:dk1>
        <a:srgbClr val="000000"/>
      </a:dk1>
      <a:lt1>
        <a:srgbClr val="FFFFFF"/>
      </a:lt1>
      <a:dk2>
        <a:srgbClr val="98989A"/>
      </a:dk2>
      <a:lt2>
        <a:srgbClr val="AB1032"/>
      </a:lt2>
      <a:accent1>
        <a:srgbClr val="AB1032"/>
      </a:accent1>
      <a:accent2>
        <a:srgbClr val="98989A"/>
      </a:accent2>
      <a:accent3>
        <a:srgbClr val="B4B4B5"/>
      </a:accent3>
      <a:accent4>
        <a:srgbClr val="CFCFD0"/>
      </a:accent4>
      <a:accent5>
        <a:srgbClr val="EBEBEB"/>
      </a:accent5>
      <a:accent6>
        <a:srgbClr val="000000"/>
      </a:accent6>
      <a:hlink>
        <a:srgbClr val="AB1032"/>
      </a:hlink>
      <a:folHlink>
        <a:srgbClr val="670F31"/>
      </a:folHlink>
    </a:clrScheme>
    <a:fontScheme name="Arial DKS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6350">
          <a:noFill/>
        </a:ln>
      </a:spPr>
      <a:bodyPr rtlCol="0" anchor="ctr"/>
      <a:lstStyle>
        <a:defPPr algn="ctr">
          <a:defRPr sz="17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defRPr sz="1700" dirty="0" err="1" smtClean="0">
            <a:solidFill>
              <a:schemeClr val="tx1"/>
            </a:solidFill>
          </a:defRPr>
        </a:defPPr>
      </a:lstStyle>
    </a:txDef>
  </a:objectDefaults>
  <a:extraClrSchemeLst/>
  <a:custClrLst>
    <a:custClr name="Custom01">
      <a:srgbClr val="AB1032"/>
    </a:custClr>
    <a:custClr name="Custom02">
      <a:srgbClr val="98989A"/>
    </a:custClr>
    <a:custClr name="Custom03">
      <a:srgbClr val="B4B4B5"/>
    </a:custClr>
    <a:custClr name="Custom04">
      <a:srgbClr val="CFCFD0"/>
    </a:custClr>
    <a:custClr name="Custom05">
      <a:srgbClr val="EBEBEB"/>
    </a:custClr>
    <a:custClr name="Custom06">
      <a:srgbClr val="000000"/>
    </a:custClr>
    <a:custClr name="Custom07">
      <a:srgbClr val="FFFFFF"/>
    </a:custClr>
    <a:custClr name="Custom08">
      <a:srgbClr val="FFFFFF"/>
    </a:custClr>
    <a:custClr name="Custom09">
      <a:srgbClr val="FFFFFF"/>
    </a:custClr>
    <a:custClr name="Custom10">
      <a:srgbClr val="FFFFFF"/>
    </a:custClr>
    <a:custClr name="Custom11">
      <a:srgbClr val="6A1C2B"/>
    </a:custClr>
    <a:custClr name="Custom12">
      <a:srgbClr val="DD9517"/>
    </a:custClr>
    <a:custClr name="Custom13">
      <a:srgbClr val="DFA08A"/>
    </a:custClr>
    <a:custClr name="Custom14">
      <a:srgbClr val="EEC52A"/>
    </a:custClr>
    <a:custClr name="Custom15">
      <a:srgbClr val="A67780"/>
    </a:custClr>
    <a:custClr name="Custom16">
      <a:srgbClr val="ECC074"/>
    </a:custClr>
    <a:custClr name="Custom17">
      <a:srgbClr val="EDC7BA"/>
    </a:custClr>
    <a:custClr name="Custom18">
      <a:srgbClr val="F6DD80"/>
    </a:custClr>
    <a:custClr name="Custom19">
      <a:srgbClr val="FFFFFF"/>
    </a:custClr>
    <a:custClr name="Custom20">
      <a:srgbClr val="FFFFFF"/>
    </a:custClr>
    <a:custClr name="Custom21">
      <a:srgbClr val="0F3C28"/>
    </a:custClr>
    <a:custClr name="Custom22">
      <a:srgbClr val="B4C95F"/>
    </a:custClr>
    <a:custClr name="Custom23">
      <a:srgbClr val="008574"/>
    </a:custClr>
    <a:custClr name="Custom24">
      <a:srgbClr val="A4CCBF"/>
    </a:custClr>
    <a:custClr name="Custom25">
      <a:srgbClr val="6F8B7E"/>
    </a:custClr>
    <a:custClr name="Custom26">
      <a:srgbClr val="D3DFA0"/>
    </a:custClr>
    <a:custClr name="Custom27">
      <a:srgbClr val="66B7AC"/>
    </a:custClr>
    <a:custClr name="Custom28">
      <a:srgbClr val="C9E1D9"/>
    </a:custClr>
    <a:custClr name="Custom29">
      <a:srgbClr val="FFFFFF"/>
    </a:custClr>
    <a:custClr name="Custom30">
      <a:srgbClr val="FFFFFF"/>
    </a:custClr>
    <a:custClr name="Custom31">
      <a:srgbClr val="112851"/>
    </a:custClr>
    <a:custClr name="Custom32">
      <a:srgbClr val="ADC4E3"/>
    </a:custClr>
    <a:custClr name="Custom33">
      <a:srgbClr val="0069AF"/>
    </a:custClr>
    <a:custClr name="Custom34">
      <a:srgbClr val="9BCCE0"/>
    </a:custClr>
    <a:custClr name="Custom35">
      <a:srgbClr val="717E97"/>
    </a:custClr>
    <a:custClr name="Custom36">
      <a:srgbClr val="CFDCEF"/>
    </a:custClr>
    <a:custClr name="Custom37">
      <a:srgbClr val="66A6CF"/>
    </a:custClr>
    <a:custClr name="Custom38">
      <a:srgbClr val="C4E1ED"/>
    </a:custClr>
    <a:custClr name="Custom39">
      <a:srgbClr val="FFFFFF"/>
    </a:custClr>
    <a:custClr name="Custom40">
      <a:srgbClr val="FFFFFF"/>
    </a:custClr>
    <a:custClr name="Custom41">
      <a:srgbClr val="4E1E4A"/>
    </a:custClr>
    <a:custClr name="Custom42">
      <a:srgbClr val="B29CC3"/>
    </a:custClr>
    <a:custClr name="Custom43">
      <a:srgbClr val="544F80"/>
    </a:custClr>
    <a:custClr name="Custom44">
      <a:srgbClr val="CECFE3"/>
    </a:custClr>
    <a:custClr name="Custom45">
      <a:srgbClr val="957893"/>
    </a:custClr>
    <a:custClr name="Custom46">
      <a:srgbClr val="9996B3"/>
    </a:custClr>
    <a:custClr name="Custom47">
      <a:srgbClr val="D2C4DC"/>
    </a:custClr>
    <a:custClr name="Custom48">
      <a:srgbClr val="E2E3EF"/>
    </a:custClr>
    <a:custClr name="Custom47">
      <a:srgbClr val="FFFFFF"/>
    </a:custClr>
    <a:custClr name="Custom48">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KSH">
      <a:dk1>
        <a:srgbClr val="000000"/>
      </a:dk1>
      <a:lt1>
        <a:srgbClr val="FFFFFF"/>
      </a:lt1>
      <a:dk2>
        <a:srgbClr val="98989A"/>
      </a:dk2>
      <a:lt2>
        <a:srgbClr val="AB1032"/>
      </a:lt2>
      <a:accent1>
        <a:srgbClr val="AB1032"/>
      </a:accent1>
      <a:accent2>
        <a:srgbClr val="98989A"/>
      </a:accent2>
      <a:accent3>
        <a:srgbClr val="B4B4B5"/>
      </a:accent3>
      <a:accent4>
        <a:srgbClr val="CFCFD0"/>
      </a:accent4>
      <a:accent5>
        <a:srgbClr val="EBEBEB"/>
      </a:accent5>
      <a:accent6>
        <a:srgbClr val="000000"/>
      </a:accent6>
      <a:hlink>
        <a:srgbClr val="AB1032"/>
      </a:hlink>
      <a:folHlink>
        <a:srgbClr val="670F31"/>
      </a:folHlink>
    </a:clrScheme>
    <a:fontScheme name="Arial DKS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6350">
          <a:noFill/>
        </a:ln>
      </a:spPr>
      <a:bodyPr rtlCol="0" anchor="ctr"/>
      <a:lstStyle>
        <a:defPPr algn="ctr">
          <a:defRPr sz="17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defRPr sz="1700" dirty="0" err="1" smtClean="0"/>
        </a:defPPr>
      </a:lstStyle>
    </a:txDef>
  </a:objectDefaults>
  <a:extraClrSchemeLst/>
  <a:custClrLst>
    <a:custClr name="Custom01">
      <a:srgbClr val="AB1032"/>
    </a:custClr>
    <a:custClr name="Custom02">
      <a:srgbClr val="98989A"/>
    </a:custClr>
    <a:custClr name="Custom03">
      <a:srgbClr val="B4B4B5"/>
    </a:custClr>
    <a:custClr name="Custom04">
      <a:srgbClr val="CFCFD0"/>
    </a:custClr>
    <a:custClr name="Custom05">
      <a:srgbClr val="EBEBEB"/>
    </a:custClr>
    <a:custClr name="Custom06">
      <a:srgbClr val="000000"/>
    </a:custClr>
    <a:custClr name="Custom07">
      <a:srgbClr val="FFFFFF"/>
    </a:custClr>
    <a:custClr name="Custom08">
      <a:srgbClr val="FFFFFF"/>
    </a:custClr>
    <a:custClr name="Custom09">
      <a:srgbClr val="FFFFFF"/>
    </a:custClr>
    <a:custClr name="Custom10">
      <a:srgbClr val="FFFFFF"/>
    </a:custClr>
    <a:custClr name="Custom11">
      <a:srgbClr val="6A1C2B"/>
    </a:custClr>
    <a:custClr name="Custom12">
      <a:srgbClr val="DD9517"/>
    </a:custClr>
    <a:custClr name="Custom13">
      <a:srgbClr val="DFA08A"/>
    </a:custClr>
    <a:custClr name="Custom14">
      <a:srgbClr val="EEC52A"/>
    </a:custClr>
    <a:custClr name="Custom15">
      <a:srgbClr val="A67780"/>
    </a:custClr>
    <a:custClr name="Custom16">
      <a:srgbClr val="ECC074"/>
    </a:custClr>
    <a:custClr name="Custom17">
      <a:srgbClr val="EDC7BA"/>
    </a:custClr>
    <a:custClr name="Custom18">
      <a:srgbClr val="F6DD80"/>
    </a:custClr>
    <a:custClr name="Custom19">
      <a:srgbClr val="FFFFFF"/>
    </a:custClr>
    <a:custClr name="Custom20">
      <a:srgbClr val="FFFFFF"/>
    </a:custClr>
    <a:custClr name="Custom21">
      <a:srgbClr val="0F3C28"/>
    </a:custClr>
    <a:custClr name="Custom22">
      <a:srgbClr val="B4C95F"/>
    </a:custClr>
    <a:custClr name="Custom23">
      <a:srgbClr val="008574"/>
    </a:custClr>
    <a:custClr name="Custom24">
      <a:srgbClr val="A4CCBF"/>
    </a:custClr>
    <a:custClr name="Custom25">
      <a:srgbClr val="6F8B7E"/>
    </a:custClr>
    <a:custClr name="Custom26">
      <a:srgbClr val="D3DFA0"/>
    </a:custClr>
    <a:custClr name="Custom27">
      <a:srgbClr val="66B7AC"/>
    </a:custClr>
    <a:custClr name="Custom28">
      <a:srgbClr val="C9E1D9"/>
    </a:custClr>
    <a:custClr name="Custom29">
      <a:srgbClr val="FFFFFF"/>
    </a:custClr>
    <a:custClr name="Custom30">
      <a:srgbClr val="FFFFFF"/>
    </a:custClr>
    <a:custClr name="Custom31">
      <a:srgbClr val="112851"/>
    </a:custClr>
    <a:custClr name="Custom32">
      <a:srgbClr val="ADC4E3"/>
    </a:custClr>
    <a:custClr name="Custom33">
      <a:srgbClr val="0069AF"/>
    </a:custClr>
    <a:custClr name="Custom34">
      <a:srgbClr val="9BCCE0"/>
    </a:custClr>
    <a:custClr name="Custom35">
      <a:srgbClr val="717E97"/>
    </a:custClr>
    <a:custClr name="Custom36">
      <a:srgbClr val="CFDCEF"/>
    </a:custClr>
    <a:custClr name="Custom37">
      <a:srgbClr val="66A6CF"/>
    </a:custClr>
    <a:custClr name="Custom38">
      <a:srgbClr val="C4E1ED"/>
    </a:custClr>
    <a:custClr name="Custom39">
      <a:srgbClr val="FFFFFF"/>
    </a:custClr>
    <a:custClr name="Custom40">
      <a:srgbClr val="FFFFFF"/>
    </a:custClr>
    <a:custClr name="Custom41">
      <a:srgbClr val="4E1E4A"/>
    </a:custClr>
    <a:custClr name="Custom42">
      <a:srgbClr val="B29CC3"/>
    </a:custClr>
    <a:custClr name="Custom43">
      <a:srgbClr val="544F80"/>
    </a:custClr>
    <a:custClr name="Custom44">
      <a:srgbClr val="CECFE3"/>
    </a:custClr>
    <a:custClr name="Custom45">
      <a:srgbClr val="957893"/>
    </a:custClr>
    <a:custClr name="Custom46">
      <a:srgbClr val="9996B3"/>
    </a:custClr>
    <a:custClr name="Custom47">
      <a:srgbClr val="D2C4DC"/>
    </a:custClr>
    <a:custClr name="Custom48">
      <a:srgbClr val="E2E3EF"/>
    </a:custClr>
    <a:custClr name="Custom47">
      <a:srgbClr val="FFFFFF"/>
    </a:custClr>
    <a:custClr name="Custom48">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3DC2E98BDF7B4799256B41E2F50B89" ma:contentTypeVersion="13" ma:contentTypeDescription="Create a new document." ma:contentTypeScope="" ma:versionID="cd88129147cff6c585c164227559ce4e">
  <xsd:schema xmlns:xsd="http://www.w3.org/2001/XMLSchema" xmlns:xs="http://www.w3.org/2001/XMLSchema" xmlns:p="http://schemas.microsoft.com/office/2006/metadata/properties" xmlns:ns2="d27e226b-4aea-439d-b8f1-8fe513f74ea6" xmlns:ns3="746ad845-94ec-4f70-9f62-3f80a6b5b424" targetNamespace="http://schemas.microsoft.com/office/2006/metadata/properties" ma:root="true" ma:fieldsID="a6dd1a1f24ff5f20f1ad50b3303b5c0e" ns2:_="" ns3:_="">
    <xsd:import namespace="d27e226b-4aea-439d-b8f1-8fe513f74ea6"/>
    <xsd:import namespace="746ad845-94ec-4f70-9f62-3f80a6b5b4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e226b-4aea-439d-b8f1-8fe513f74e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ad845-94ec-4f70-9f62-3f80a6b5b42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Application xmlns="http://www.sap.com/cof/powerpoint/application">
  <Version>2</Version>
  <Revision>2.2.3.57389</Revision>
</Application>
</file>

<file path=customXml/item5.xml><?xml version="1.0" encoding="utf-8"?>
<Application xmlns="http://www.sap.com/cof/ao/powerpoint/application">
  <com.sap.ip.bi.pioneer>
    <Version>4</Version>
    <AAO_Revision>2.2.3.57389</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Items/>
  </com.sap.ip.bi.pioneer>
</Application>
</file>

<file path=customXml/itemProps1.xml><?xml version="1.0" encoding="utf-8"?>
<ds:datastoreItem xmlns:ds="http://schemas.openxmlformats.org/officeDocument/2006/customXml" ds:itemID="{21F8B3B5-2B60-4E27-9480-39C3B1CC5D7D}">
  <ds:schemaRefs>
    <ds:schemaRef ds:uri="http://purl.org/dc/elements/1.1/"/>
    <ds:schemaRef ds:uri="http://www.w3.org/XML/1998/namespace"/>
    <ds:schemaRef ds:uri="d27e226b-4aea-439d-b8f1-8fe513f74ea6"/>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746ad845-94ec-4f70-9f62-3f80a6b5b424"/>
    <ds:schemaRef ds:uri="http://purl.org/dc/dcmitype/"/>
  </ds:schemaRefs>
</ds:datastoreItem>
</file>

<file path=customXml/itemProps2.xml><?xml version="1.0" encoding="utf-8"?>
<ds:datastoreItem xmlns:ds="http://schemas.openxmlformats.org/officeDocument/2006/customXml" ds:itemID="{86E1992D-9B8C-4B9F-9BE0-01F73EA7F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e226b-4aea-439d-b8f1-8fe513f74ea6"/>
    <ds:schemaRef ds:uri="746ad845-94ec-4f70-9f62-3f80a6b5b4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8304B2-03FB-4A45-8A93-7AB658DC01A1}">
  <ds:schemaRefs>
    <ds:schemaRef ds:uri="http://schemas.microsoft.com/sharepoint/v3/contenttype/forms"/>
  </ds:schemaRefs>
</ds:datastoreItem>
</file>

<file path=customXml/itemProps4.xml><?xml version="1.0" encoding="utf-8"?>
<ds:datastoreItem xmlns:ds="http://schemas.openxmlformats.org/officeDocument/2006/customXml" ds:itemID="{2BDC8E2E-E9AF-4CA5-9283-8579892D1584}">
  <ds:schemaRefs>
    <ds:schemaRef ds:uri="http://www.sap.com/cof/powerpoint/application"/>
  </ds:schemaRefs>
</ds:datastoreItem>
</file>

<file path=customXml/itemProps5.xml><?xml version="1.0" encoding="utf-8"?>
<ds:datastoreItem xmlns:ds="http://schemas.openxmlformats.org/officeDocument/2006/customXml" ds:itemID="{30DCE7FB-FE8D-4854-A12D-BF4B15655FA0}">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emplate>Widescreen chart pool_2021.07</Template>
  <TotalTime>619</TotalTime>
  <Words>1143</Words>
  <Application>Microsoft Office PowerPoint</Application>
  <PresentationFormat>Widescreen</PresentationFormat>
  <Paragraphs>146</Paragraphs>
  <Slides>16</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MS Mincho</vt:lpstr>
      <vt:lpstr>微軟正黑體</vt:lpstr>
      <vt:lpstr>新細明體</vt:lpstr>
      <vt:lpstr>Arial</vt:lpstr>
      <vt:lpstr>DKSH_Master</vt:lpstr>
      <vt:lpstr>2025 DKSH Internship Program</vt:lpstr>
      <vt:lpstr>Agenda</vt:lpstr>
      <vt:lpstr>公司簡介 </vt:lpstr>
      <vt:lpstr>PowerPoint Presentation</vt:lpstr>
      <vt:lpstr>Who we are </vt:lpstr>
      <vt:lpstr>沿著價值鏈完整的服務組合</vt:lpstr>
      <vt:lpstr>DKSH 是產業成功的領導者</vt:lpstr>
      <vt:lpstr>醫療保健</vt:lpstr>
      <vt:lpstr>醫療保健</vt:lpstr>
      <vt:lpstr>台灣營業據點 </vt:lpstr>
      <vt:lpstr>實習職缺 </vt:lpstr>
      <vt:lpstr>實習職缺台北總公司</vt:lpstr>
      <vt:lpstr>客服職涯</vt:lpstr>
      <vt:lpstr>薪資與福利</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DKSH Internship Program</dc:title>
  <dc:creator>Gordon Hsieh</dc:creator>
  <cp:lastModifiedBy>Arnold Liao</cp:lastModifiedBy>
  <cp:revision>21</cp:revision>
  <dcterms:created xsi:type="dcterms:W3CDTF">2022-03-04T07:05:23Z</dcterms:created>
  <dcterms:modified xsi:type="dcterms:W3CDTF">2025-04-21T02:35:56Z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0x010100D43DC2E98BDF7B4799256B41E2F50B89</vt:lpwstr>
  </property>
</Properties>
</file>